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3.xml" ContentType="application/vnd.openxmlformats-officedocument.theme+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4.xml" ContentType="application/vnd.openxmlformats-officedocument.theme+xml"/>
  <Override PartName="/ppt/slideLayouts/slideLayout12.xml" ContentType="application/vnd.openxmlformats-officedocument.presentationml.slideLayout+xml"/>
  <Override PartName="/ppt/theme/theme5.xml" ContentType="application/vnd.openxmlformats-officedocument.theme+xml"/>
  <Override PartName="/ppt/slideLayouts/slideLayout13.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9" r:id="rId1"/>
    <p:sldMasterId id="2147483837" r:id="rId2"/>
    <p:sldMasterId id="2147483846" r:id="rId3"/>
    <p:sldMasterId id="2147483858" r:id="rId4"/>
    <p:sldMasterId id="2147483902" r:id="rId5"/>
    <p:sldMasterId id="2147483881" r:id="rId6"/>
  </p:sldMasterIdLst>
  <p:notesMasterIdLst>
    <p:notesMasterId r:id="rId20"/>
  </p:notesMasterIdLst>
  <p:handoutMasterIdLst>
    <p:handoutMasterId r:id="rId21"/>
  </p:handoutMasterIdLst>
  <p:sldIdLst>
    <p:sldId id="1779" r:id="rId7"/>
    <p:sldId id="1792" r:id="rId8"/>
    <p:sldId id="1811" r:id="rId9"/>
    <p:sldId id="1812" r:id="rId10"/>
    <p:sldId id="1795" r:id="rId11"/>
    <p:sldId id="1813" r:id="rId12"/>
    <p:sldId id="1814" r:id="rId13"/>
    <p:sldId id="1815" r:id="rId14"/>
    <p:sldId id="1816" r:id="rId15"/>
    <p:sldId id="1817" r:id="rId16"/>
    <p:sldId id="428" r:id="rId17"/>
    <p:sldId id="1718" r:id="rId18"/>
    <p:sldId id="680" r:id="rId19"/>
  </p:sldIdLst>
  <p:sldSz cx="12196763" cy="6858000"/>
  <p:notesSz cx="6805613" cy="9939338"/>
  <p:custDataLst>
    <p:tags r:id="rId22"/>
  </p:custDataLst>
  <p:defaultTex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609676" algn="l" rtl="0" fontAlgn="base">
      <a:spcBef>
        <a:spcPct val="0"/>
      </a:spcBef>
      <a:spcAft>
        <a:spcPct val="0"/>
      </a:spcAft>
      <a:defRPr kern="1200">
        <a:solidFill>
          <a:schemeClr val="tx1"/>
        </a:solidFill>
        <a:latin typeface="Calibri" pitchFamily="34" charset="0"/>
        <a:ea typeface="宋体" pitchFamily="2" charset="-122"/>
        <a:cs typeface="+mn-cs"/>
      </a:defRPr>
    </a:lvl2pPr>
    <a:lvl3pPr marL="1219352" algn="l" rtl="0" fontAlgn="base">
      <a:spcBef>
        <a:spcPct val="0"/>
      </a:spcBef>
      <a:spcAft>
        <a:spcPct val="0"/>
      </a:spcAft>
      <a:defRPr kern="1200">
        <a:solidFill>
          <a:schemeClr val="tx1"/>
        </a:solidFill>
        <a:latin typeface="Calibri" pitchFamily="34" charset="0"/>
        <a:ea typeface="宋体" pitchFamily="2" charset="-122"/>
        <a:cs typeface="+mn-cs"/>
      </a:defRPr>
    </a:lvl3pPr>
    <a:lvl4pPr marL="1829029" algn="l" rtl="0" fontAlgn="base">
      <a:spcBef>
        <a:spcPct val="0"/>
      </a:spcBef>
      <a:spcAft>
        <a:spcPct val="0"/>
      </a:spcAft>
      <a:defRPr kern="1200">
        <a:solidFill>
          <a:schemeClr val="tx1"/>
        </a:solidFill>
        <a:latin typeface="Calibri" pitchFamily="34" charset="0"/>
        <a:ea typeface="宋体" pitchFamily="2" charset="-122"/>
        <a:cs typeface="+mn-cs"/>
      </a:defRPr>
    </a:lvl4pPr>
    <a:lvl5pPr marL="2438705" algn="l" rtl="0" fontAlgn="base">
      <a:spcBef>
        <a:spcPct val="0"/>
      </a:spcBef>
      <a:spcAft>
        <a:spcPct val="0"/>
      </a:spcAft>
      <a:defRPr kern="1200">
        <a:solidFill>
          <a:schemeClr val="tx1"/>
        </a:solidFill>
        <a:latin typeface="Calibri" pitchFamily="34" charset="0"/>
        <a:ea typeface="宋体" pitchFamily="2" charset="-122"/>
        <a:cs typeface="+mn-cs"/>
      </a:defRPr>
    </a:lvl5pPr>
    <a:lvl6pPr marL="3048381" algn="l" defTabSz="1219352" rtl="0" eaLnBrk="1" latinLnBrk="0" hangingPunct="1">
      <a:defRPr kern="1200">
        <a:solidFill>
          <a:schemeClr val="tx1"/>
        </a:solidFill>
        <a:latin typeface="Calibri" pitchFamily="34" charset="0"/>
        <a:ea typeface="宋体" pitchFamily="2" charset="-122"/>
        <a:cs typeface="+mn-cs"/>
      </a:defRPr>
    </a:lvl6pPr>
    <a:lvl7pPr marL="3658057" algn="l" defTabSz="1219352" rtl="0" eaLnBrk="1" latinLnBrk="0" hangingPunct="1">
      <a:defRPr kern="1200">
        <a:solidFill>
          <a:schemeClr val="tx1"/>
        </a:solidFill>
        <a:latin typeface="Calibri" pitchFamily="34" charset="0"/>
        <a:ea typeface="宋体" pitchFamily="2" charset="-122"/>
        <a:cs typeface="+mn-cs"/>
      </a:defRPr>
    </a:lvl7pPr>
    <a:lvl8pPr marL="4267733" algn="l" defTabSz="1219352" rtl="0" eaLnBrk="1" latinLnBrk="0" hangingPunct="1">
      <a:defRPr kern="1200">
        <a:solidFill>
          <a:schemeClr val="tx1"/>
        </a:solidFill>
        <a:latin typeface="Calibri" pitchFamily="34" charset="0"/>
        <a:ea typeface="宋体" pitchFamily="2" charset="-122"/>
        <a:cs typeface="+mn-cs"/>
      </a:defRPr>
    </a:lvl8pPr>
    <a:lvl9pPr marL="4877410" algn="l" defTabSz="1219352" rtl="0" eaLnBrk="1" latinLnBrk="0" hangingPunct="1">
      <a:defRPr kern="1200">
        <a:solidFill>
          <a:schemeClr val="tx1"/>
        </a:solidFill>
        <a:latin typeface="Calibri" pitchFamily="34" charset="0"/>
        <a:ea typeface="宋体" pitchFamily="2" charset="-122"/>
        <a:cs typeface="+mn-cs"/>
      </a:defRPr>
    </a:lvl9pPr>
  </p:defaultTextStyle>
  <p:extLst>
    <p:ext uri="{EFAFB233-063F-42B5-8137-9DF3F51BA10A}">
      <p15:sldGuideLst xmlns:p15="http://schemas.microsoft.com/office/powerpoint/2012/main">
        <p15:guide id="1" orient="horz" pos="407" userDrawn="1">
          <p15:clr>
            <a:srgbClr val="A4A3A4"/>
          </p15:clr>
        </p15:guide>
        <p15:guide id="2" orient="horz" pos="708" userDrawn="1">
          <p15:clr>
            <a:srgbClr val="A4A3A4"/>
          </p15:clr>
        </p15:guide>
        <p15:guide id="3" orient="horz" pos="829" userDrawn="1">
          <p15:clr>
            <a:srgbClr val="A4A3A4"/>
          </p15:clr>
        </p15:guide>
        <p15:guide id="4" orient="horz" pos="2824" userDrawn="1">
          <p15:clr>
            <a:srgbClr val="A4A3A4"/>
          </p15:clr>
        </p15:guide>
        <p15:guide id="5" orient="horz" pos="3973" userDrawn="1">
          <p15:clr>
            <a:srgbClr val="A4A3A4"/>
          </p15:clr>
        </p15:guide>
        <p15:guide id="6" pos="7048" userDrawn="1">
          <p15:clr>
            <a:srgbClr val="A4A3A4"/>
          </p15:clr>
        </p15:guide>
        <p15:guide id="7" pos="635" userDrawn="1">
          <p15:clr>
            <a:srgbClr val="A4A3A4"/>
          </p15:clr>
        </p15:guide>
      </p15:sldGuideLst>
    </p:ext>
    <p:ext uri="{2D200454-40CA-4A62-9FC3-DE9A4176ACB9}">
      <p15:notesGuideLst xmlns:p15="http://schemas.microsoft.com/office/powerpoint/2012/main">
        <p15:guide id="1" orient="horz" pos="3131">
          <p15:clr>
            <a:srgbClr val="A4A3A4"/>
          </p15:clr>
        </p15:guide>
        <p15:guide id="2" pos="214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374154"/>
    <a:srgbClr val="00FA00"/>
    <a:srgbClr val="59595A"/>
    <a:srgbClr val="FFFFFF"/>
    <a:srgbClr val="6FC4F7"/>
    <a:srgbClr val="FFC000"/>
    <a:srgbClr val="F78898"/>
    <a:srgbClr val="34393C"/>
    <a:srgbClr val="384056"/>
    <a:srgbClr val="0078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0A1B5D5-9B99-4C35-A422-299274C87663}" styleName="中度样式 1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38B1855-1B75-4FBE-930C-398BA8C253C6}" styleName="主题样式 2 - 强调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AF606853-7671-496A-8E4F-DF71F8EC918B}" styleName="深色样式 1 - 强调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浅色样式 1 - 强调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浅色样式 1 - 强调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27102A9-8310-4765-A935-A1911B00CA55}" styleName="浅色样式 1 - 强调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F2DE63D5-997A-4646-A377-4702673A728D}" styleName="浅色样式 2 - 强调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8799B23B-EC83-4686-B30A-512413B5E67A}" styleName="浅色样式 3 - 强调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1FECB4D8-DB02-4DC6-A0A2-4F2EBAE1DC90}" styleName="中度样式 1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220" autoAdjust="0"/>
    <p:restoredTop sz="96223" autoAdjust="0"/>
  </p:normalViewPr>
  <p:slideViewPr>
    <p:cSldViewPr showGuides="1">
      <p:cViewPr varScale="1">
        <p:scale>
          <a:sx n="117" d="100"/>
          <a:sy n="117" d="100"/>
        </p:scale>
        <p:origin x="520" y="184"/>
      </p:cViewPr>
      <p:guideLst>
        <p:guide orient="horz" pos="407"/>
        <p:guide orient="horz" pos="708"/>
        <p:guide orient="horz" pos="829"/>
        <p:guide orient="horz" pos="2824"/>
        <p:guide orient="horz" pos="3973"/>
        <p:guide pos="7048"/>
        <p:guide pos="635"/>
      </p:guideLst>
    </p:cSldViewPr>
  </p:slideViewPr>
  <p:notesTextViewPr>
    <p:cViewPr>
      <p:scale>
        <a:sx n="1" d="1"/>
        <a:sy n="1" d="1"/>
      </p:scale>
      <p:origin x="0" y="0"/>
    </p:cViewPr>
  </p:notesTextViewPr>
  <p:sorterViewPr>
    <p:cViewPr>
      <p:scale>
        <a:sx n="100" d="100"/>
        <a:sy n="100" d="100"/>
      </p:scale>
      <p:origin x="0" y="0"/>
    </p:cViewPr>
  </p:sorterViewPr>
  <p:notesViewPr>
    <p:cSldViewPr showGuides="1">
      <p:cViewPr varScale="1">
        <p:scale>
          <a:sx n="88" d="100"/>
          <a:sy n="88" d="100"/>
        </p:scale>
        <p:origin x="3888" y="192"/>
      </p:cViewPr>
      <p:guideLst>
        <p:guide orient="horz" pos="3131"/>
        <p:guide pos="2144"/>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tableStyles" Target="tableStyles.xml"/><Relationship Id="rId3" Type="http://schemas.openxmlformats.org/officeDocument/2006/relationships/slideMaster" Target="slideMasters/slideMaster3.xml"/><Relationship Id="rId21" Type="http://schemas.openxmlformats.org/officeDocument/2006/relationships/handoutMaster" Target="handoutMasters/handoutMaster1.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presProps" Target="presProps.xml"/><Relationship Id="rId10" Type="http://schemas.openxmlformats.org/officeDocument/2006/relationships/slide" Target="slides/slide4.xml"/><Relationship Id="rId19" Type="http://schemas.openxmlformats.org/officeDocument/2006/relationships/slide" Target="slides/slide13.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tags" Target="tags/tag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7330" name="Rectangle 2"/>
          <p:cNvSpPr>
            <a:spLocks noGrp="1" noChangeArrowheads="1"/>
          </p:cNvSpPr>
          <p:nvPr>
            <p:ph type="hdr" sz="quarter"/>
          </p:nvPr>
        </p:nvSpPr>
        <p:spPr bwMode="auto">
          <a:xfrm>
            <a:off x="0" y="0"/>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200">
                <a:ea typeface="宋体" pitchFamily="2" charset="-122"/>
              </a:defRPr>
            </a:lvl1pPr>
          </a:lstStyle>
          <a:p>
            <a:pPr>
              <a:defRPr/>
            </a:pPr>
            <a:endParaRPr lang="zh-CN" altLang="en-US"/>
          </a:p>
        </p:txBody>
      </p:sp>
      <p:sp>
        <p:nvSpPr>
          <p:cNvPr id="227332" name="Rectangle 4"/>
          <p:cNvSpPr>
            <a:spLocks noGrp="1" noChangeArrowheads="1"/>
          </p:cNvSpPr>
          <p:nvPr>
            <p:ph type="ftr" sz="quarter" idx="2"/>
          </p:nvPr>
        </p:nvSpPr>
        <p:spPr bwMode="auto">
          <a:xfrm>
            <a:off x="0"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0" hangingPunct="0">
              <a:defRPr sz="1200">
                <a:ea typeface="宋体" pitchFamily="2" charset="-122"/>
              </a:defRPr>
            </a:lvl1pPr>
          </a:lstStyle>
          <a:p>
            <a:pPr>
              <a:defRPr/>
            </a:pPr>
            <a:endParaRPr lang="en-US" altLang="zh-CN"/>
          </a:p>
        </p:txBody>
      </p:sp>
      <p:sp>
        <p:nvSpPr>
          <p:cNvPr id="227333" name="Rectangle 5"/>
          <p:cNvSpPr>
            <a:spLocks noGrp="1" noChangeArrowheads="1"/>
          </p:cNvSpPr>
          <p:nvPr>
            <p:ph type="sldNum" sz="quarter" idx="3"/>
          </p:nvPr>
        </p:nvSpPr>
        <p:spPr bwMode="auto">
          <a:xfrm>
            <a:off x="3854939"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0" hangingPunct="0">
              <a:defRPr sz="1200">
                <a:ea typeface="宋体" pitchFamily="2" charset="-122"/>
              </a:defRPr>
            </a:lvl1pPr>
          </a:lstStyle>
          <a:p>
            <a:pPr>
              <a:defRPr/>
            </a:pPr>
            <a:fld id="{4B569440-9C1A-4A13-B530-46C3A9E17375}" type="slidenum">
              <a:rPr lang="zh-CN" altLang="en-US"/>
              <a:pPr>
                <a:defRPr/>
              </a:pPr>
              <a:t>‹#›</a:t>
            </a:fld>
            <a:endParaRPr lang="en-US" altLang="zh-CN"/>
          </a:p>
        </p:txBody>
      </p:sp>
    </p:spTree>
    <p:extLst>
      <p:ext uri="{BB962C8B-B14F-4D97-AF65-F5344CB8AC3E}">
        <p14:creationId xmlns:p14="http://schemas.microsoft.com/office/powerpoint/2010/main" val="941739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9099" cy="496967"/>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54939" y="0"/>
            <a:ext cx="2949099" cy="496967"/>
          </a:xfrm>
          <a:prstGeom prst="rect">
            <a:avLst/>
          </a:prstGeom>
        </p:spPr>
        <p:txBody>
          <a:bodyPr vert="horz" lIns="91440" tIns="45720" rIns="91440" bIns="45720" rtlCol="0"/>
          <a:lstStyle>
            <a:lvl1pPr algn="r">
              <a:defRPr sz="1200"/>
            </a:lvl1pPr>
          </a:lstStyle>
          <a:p>
            <a:fld id="{C45443A1-D8F2-48CD-A659-3CEDBA8DF541}" type="datetimeFigureOut">
              <a:rPr lang="zh-CN" altLang="en-US" smtClean="0"/>
              <a:pPr/>
              <a:t>2023/1/20</a:t>
            </a:fld>
            <a:endParaRPr lang="zh-CN" altLang="en-US"/>
          </a:p>
        </p:txBody>
      </p:sp>
      <p:sp>
        <p:nvSpPr>
          <p:cNvPr id="4" name="幻灯片图像占位符 3"/>
          <p:cNvSpPr>
            <a:spLocks noGrp="1" noRot="1" noChangeAspect="1"/>
          </p:cNvSpPr>
          <p:nvPr>
            <p:ph type="sldImg" idx="2"/>
          </p:nvPr>
        </p:nvSpPr>
        <p:spPr>
          <a:xfrm>
            <a:off x="90488" y="746125"/>
            <a:ext cx="6624637" cy="3725863"/>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0562" y="4721186"/>
            <a:ext cx="5444490" cy="447270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440646"/>
            <a:ext cx="2949099" cy="49696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54939" y="9440646"/>
            <a:ext cx="2949099" cy="496967"/>
          </a:xfrm>
          <a:prstGeom prst="rect">
            <a:avLst/>
          </a:prstGeom>
        </p:spPr>
        <p:txBody>
          <a:bodyPr vert="horz" lIns="91440" tIns="45720" rIns="91440" bIns="45720" rtlCol="0" anchor="b"/>
          <a:lstStyle>
            <a:lvl1pPr algn="r">
              <a:defRPr sz="1200"/>
            </a:lvl1pPr>
          </a:lstStyle>
          <a:p>
            <a:fld id="{5DFA3554-790F-44C9-BFAE-3E6D5D7BE10A}" type="slidenum">
              <a:rPr lang="zh-CN" altLang="en-US" smtClean="0"/>
              <a:pPr/>
              <a:t>‹#›</a:t>
            </a:fld>
            <a:endParaRPr lang="zh-CN" altLang="en-US"/>
          </a:p>
        </p:txBody>
      </p:sp>
    </p:spTree>
    <p:extLst>
      <p:ext uri="{BB962C8B-B14F-4D97-AF65-F5344CB8AC3E}">
        <p14:creationId xmlns:p14="http://schemas.microsoft.com/office/powerpoint/2010/main" val="1407357595"/>
      </p:ext>
    </p:extLst>
  </p:cSld>
  <p:clrMap bg1="lt1" tx1="dk1" bg2="lt2" tx2="dk2" accent1="accent1" accent2="accent2" accent3="accent3" accent4="accent4" accent5="accent5" accent6="accent6" hlink="hlink" folHlink="folHlink"/>
  <p:notesStyle>
    <a:lvl1pPr marL="0" algn="l" defTabSz="1219352" rtl="0" eaLnBrk="1" latinLnBrk="0" hangingPunct="1">
      <a:defRPr sz="1600" kern="1200">
        <a:solidFill>
          <a:schemeClr val="tx1"/>
        </a:solidFill>
        <a:latin typeface="+mn-lt"/>
        <a:ea typeface="+mn-ea"/>
        <a:cs typeface="+mn-cs"/>
      </a:defRPr>
    </a:lvl1pPr>
    <a:lvl2pPr marL="609676" algn="l" defTabSz="1219352" rtl="0" eaLnBrk="1" latinLnBrk="0" hangingPunct="1">
      <a:defRPr sz="1600" kern="1200">
        <a:solidFill>
          <a:schemeClr val="tx1"/>
        </a:solidFill>
        <a:latin typeface="+mn-lt"/>
        <a:ea typeface="+mn-ea"/>
        <a:cs typeface="+mn-cs"/>
      </a:defRPr>
    </a:lvl2pPr>
    <a:lvl3pPr marL="1219352" algn="l" defTabSz="1219352" rtl="0" eaLnBrk="1" latinLnBrk="0" hangingPunct="1">
      <a:defRPr sz="1600" kern="1200">
        <a:solidFill>
          <a:schemeClr val="tx1"/>
        </a:solidFill>
        <a:latin typeface="+mn-lt"/>
        <a:ea typeface="+mn-ea"/>
        <a:cs typeface="+mn-cs"/>
      </a:defRPr>
    </a:lvl3pPr>
    <a:lvl4pPr marL="1829029" algn="l" defTabSz="1219352" rtl="0" eaLnBrk="1" latinLnBrk="0" hangingPunct="1">
      <a:defRPr sz="1600" kern="1200">
        <a:solidFill>
          <a:schemeClr val="tx1"/>
        </a:solidFill>
        <a:latin typeface="+mn-lt"/>
        <a:ea typeface="+mn-ea"/>
        <a:cs typeface="+mn-cs"/>
      </a:defRPr>
    </a:lvl4pPr>
    <a:lvl5pPr marL="2438705" algn="l" defTabSz="1219352" rtl="0" eaLnBrk="1" latinLnBrk="0" hangingPunct="1">
      <a:defRPr sz="1600" kern="1200">
        <a:solidFill>
          <a:schemeClr val="tx1"/>
        </a:solidFill>
        <a:latin typeface="+mn-lt"/>
        <a:ea typeface="+mn-ea"/>
        <a:cs typeface="+mn-cs"/>
      </a:defRPr>
    </a:lvl5pPr>
    <a:lvl6pPr marL="3048381" algn="l" defTabSz="1219352" rtl="0" eaLnBrk="1" latinLnBrk="0" hangingPunct="1">
      <a:defRPr sz="1600" kern="1200">
        <a:solidFill>
          <a:schemeClr val="tx1"/>
        </a:solidFill>
        <a:latin typeface="+mn-lt"/>
        <a:ea typeface="+mn-ea"/>
        <a:cs typeface="+mn-cs"/>
      </a:defRPr>
    </a:lvl6pPr>
    <a:lvl7pPr marL="3658057" algn="l" defTabSz="1219352" rtl="0" eaLnBrk="1" latinLnBrk="0" hangingPunct="1">
      <a:defRPr sz="1600" kern="1200">
        <a:solidFill>
          <a:schemeClr val="tx1"/>
        </a:solidFill>
        <a:latin typeface="+mn-lt"/>
        <a:ea typeface="+mn-ea"/>
        <a:cs typeface="+mn-cs"/>
      </a:defRPr>
    </a:lvl7pPr>
    <a:lvl8pPr marL="4267733" algn="l" defTabSz="1219352" rtl="0" eaLnBrk="1" latinLnBrk="0" hangingPunct="1">
      <a:defRPr sz="1600" kern="1200">
        <a:solidFill>
          <a:schemeClr val="tx1"/>
        </a:solidFill>
        <a:latin typeface="+mn-lt"/>
        <a:ea typeface="+mn-ea"/>
        <a:cs typeface="+mn-cs"/>
      </a:defRPr>
    </a:lvl8pPr>
    <a:lvl9pPr marL="4877410" algn="l" defTabSz="1219352"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a:t>删除极速</a:t>
            </a:r>
          </a:p>
        </p:txBody>
      </p:sp>
    </p:spTree>
    <p:extLst>
      <p:ext uri="{BB962C8B-B14F-4D97-AF65-F5344CB8AC3E}">
        <p14:creationId xmlns:p14="http://schemas.microsoft.com/office/powerpoint/2010/main" val="13436511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1/20/23 9:53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38204338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15F9B1A9-CAEA-4E40-9659-3AAA2EAEEC3C}" type="slidenum">
              <a:rPr lang="en-US" altLang="zh-CN" smtClean="0">
                <a:solidFill>
                  <a:prstClr val="black"/>
                </a:solidFill>
              </a:rPr>
              <a:pPr/>
              <a:t>13</a:t>
            </a:fld>
            <a:endParaRPr lang="en-US" altLang="zh-CN">
              <a:solidFill>
                <a:prstClr val="black"/>
              </a:solidFill>
            </a:endParaRPr>
          </a:p>
        </p:txBody>
      </p:sp>
      <p:sp>
        <p:nvSpPr>
          <p:cNvPr id="76803" name="Rectangle 7"/>
          <p:cNvSpPr txBox="1">
            <a:spLocks noGrp="1" noChangeArrowheads="1"/>
          </p:cNvSpPr>
          <p:nvPr/>
        </p:nvSpPr>
        <p:spPr bwMode="auto">
          <a:xfrm>
            <a:off x="3855773" y="9441815"/>
            <a:ext cx="2949840" cy="497525"/>
          </a:xfrm>
          <a:prstGeom prst="rect">
            <a:avLst/>
          </a:prstGeom>
          <a:noFill/>
          <a:ln w="9525">
            <a:noFill/>
            <a:miter lim="800000"/>
            <a:headEnd/>
            <a:tailEnd/>
          </a:ln>
        </p:spPr>
        <p:txBody>
          <a:bodyPr lIns="93177" tIns="46589" rIns="93177" bIns="46589" anchor="b"/>
          <a:lstStyle/>
          <a:p>
            <a:pPr algn="r" defTabSz="931863" eaLnBrk="0" hangingPunct="0"/>
            <a:fld id="{BCC2ABD3-6192-4FC8-9429-95EBDAE7C5C1}" type="slidenum">
              <a:rPr lang="en-US" altLang="zh-CN" sz="1200">
                <a:solidFill>
                  <a:prstClr val="black"/>
                </a:solidFill>
                <a:ea typeface="MS PGothic" pitchFamily="34" charset="-128"/>
              </a:rPr>
              <a:pPr algn="r" defTabSz="931863" eaLnBrk="0" hangingPunct="0"/>
              <a:t>13</a:t>
            </a:fld>
            <a:endParaRPr lang="en-US" altLang="zh-CN" sz="1200">
              <a:solidFill>
                <a:prstClr val="black"/>
              </a:solidFill>
              <a:ea typeface="MS PGothic" pitchFamily="34" charset="-128"/>
            </a:endParaRPr>
          </a:p>
        </p:txBody>
      </p:sp>
      <p:sp>
        <p:nvSpPr>
          <p:cNvPr id="76804" name="Rectangle 2"/>
          <p:cNvSpPr>
            <a:spLocks noGrp="1" noRot="1" noChangeAspect="1" noChangeArrowheads="1" noTextEdit="1"/>
          </p:cNvSpPr>
          <p:nvPr>
            <p:ph type="sldImg"/>
          </p:nvPr>
        </p:nvSpPr>
        <p:spPr bwMode="auto">
          <a:xfrm>
            <a:off x="90488" y="746125"/>
            <a:ext cx="6624637" cy="3725863"/>
          </a:xfrm>
          <a:noFill/>
          <a:ln>
            <a:solidFill>
              <a:srgbClr val="000000"/>
            </a:solidFill>
            <a:miter lim="800000"/>
            <a:headEnd/>
            <a:tailEnd/>
          </a:ln>
        </p:spPr>
      </p:sp>
      <p:sp>
        <p:nvSpPr>
          <p:cNvPr id="103429" name="Rectangle 3"/>
          <p:cNvSpPr>
            <a:spLocks noGrp="1" noChangeArrowheads="1"/>
          </p:cNvSpPr>
          <p:nvPr>
            <p:ph type="body" idx="1"/>
          </p:nvPr>
        </p:nvSpPr>
        <p:spPr>
          <a:xfrm>
            <a:off x="907523" y="4722499"/>
            <a:ext cx="4990571" cy="4471351"/>
          </a:xfrm>
          <a:ln/>
        </p:spPr>
        <p:txBody>
          <a:bodyPr lIns="93177" tIns="46589" rIns="93177" bIns="46589"/>
          <a:lstStyle/>
          <a:p>
            <a:pPr eaLnBrk="1" fontAlgn="auto" hangingPunct="1">
              <a:spcBef>
                <a:spcPts val="0"/>
              </a:spcBef>
              <a:spcAft>
                <a:spcPts val="0"/>
              </a:spcAft>
              <a:defRPr/>
            </a:pPr>
            <a:endParaRPr lang="en-US" altLang="zh-CN" b="0" dirty="0"/>
          </a:p>
        </p:txBody>
      </p:sp>
    </p:spTree>
    <p:extLst>
      <p:ext uri="{BB962C8B-B14F-4D97-AF65-F5344CB8AC3E}">
        <p14:creationId xmlns:p14="http://schemas.microsoft.com/office/powerpoint/2010/main" val="40189897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标题 1"/>
          <p:cNvSpPr>
            <a:spLocks noGrp="1"/>
          </p:cNvSpPr>
          <p:nvPr>
            <p:ph type="title"/>
          </p:nvPr>
        </p:nvSpPr>
        <p:spPr>
          <a:xfrm>
            <a:off x="623635" y="2085266"/>
            <a:ext cx="8067034" cy="2207832"/>
          </a:xfrm>
          <a:prstGeom prst="rect">
            <a:avLst/>
          </a:prstGeom>
        </p:spPr>
        <p:txBody>
          <a:bodyPr anchor="ctr"/>
          <a:lstStyle>
            <a:lvl1pPr>
              <a:lnSpc>
                <a:spcPct val="100000"/>
              </a:lnSpc>
              <a:defRPr sz="9600">
                <a:solidFill>
                  <a:schemeClr val="tx1">
                    <a:lumMod val="75000"/>
                    <a:lumOff val="25000"/>
                  </a:schemeClr>
                </a:solidFill>
                <a:latin typeface="+mj-ea"/>
                <a:ea typeface="+mj-ea"/>
              </a:defRPr>
            </a:lvl1pPr>
          </a:lstStyle>
          <a:p>
            <a:r>
              <a:rPr lang="zh-CN" altLang="en-US" dirty="0"/>
              <a:t>单击此处编辑母版标题样式</a:t>
            </a:r>
          </a:p>
        </p:txBody>
      </p:sp>
      <p:sp>
        <p:nvSpPr>
          <p:cNvPr id="7" name="副标题 2"/>
          <p:cNvSpPr>
            <a:spLocks noGrp="1"/>
          </p:cNvSpPr>
          <p:nvPr>
            <p:ph type="subTitle" idx="11"/>
          </p:nvPr>
        </p:nvSpPr>
        <p:spPr>
          <a:xfrm>
            <a:off x="653178" y="4797152"/>
            <a:ext cx="5954987" cy="768086"/>
          </a:xfrm>
          <a:prstGeom prst="rect">
            <a:avLst/>
          </a:prstGeom>
        </p:spPr>
        <p:txBody>
          <a:bodyPr anchor="ctr"/>
          <a:lstStyle>
            <a:lvl1pPr marL="0" indent="0" algn="l" fontAlgn="t">
              <a:buNone/>
              <a:defRPr sz="2133" b="0">
                <a:solidFill>
                  <a:schemeClr val="tx1">
                    <a:lumMod val="75000"/>
                    <a:lumOff val="25000"/>
                  </a:schemeClr>
                </a:solidFill>
                <a:latin typeface="+mj-ea"/>
                <a:ea typeface="+mj-ea"/>
              </a:defRPr>
            </a:lvl1pPr>
            <a:lvl2pPr marL="609402" indent="0" algn="ctr">
              <a:buNone/>
              <a:defRPr>
                <a:solidFill>
                  <a:schemeClr val="tx1">
                    <a:tint val="75000"/>
                  </a:schemeClr>
                </a:solidFill>
              </a:defRPr>
            </a:lvl2pPr>
            <a:lvl3pPr marL="1218804" indent="0" algn="ctr">
              <a:buNone/>
              <a:defRPr>
                <a:solidFill>
                  <a:schemeClr val="tx1">
                    <a:tint val="75000"/>
                  </a:schemeClr>
                </a:solidFill>
              </a:defRPr>
            </a:lvl3pPr>
            <a:lvl4pPr marL="1828206" indent="0" algn="ctr">
              <a:buNone/>
              <a:defRPr>
                <a:solidFill>
                  <a:schemeClr val="tx1">
                    <a:tint val="75000"/>
                  </a:schemeClr>
                </a:solidFill>
              </a:defRPr>
            </a:lvl4pPr>
            <a:lvl5pPr marL="2437608" indent="0" algn="ctr">
              <a:buNone/>
              <a:defRPr>
                <a:solidFill>
                  <a:schemeClr val="tx1">
                    <a:tint val="75000"/>
                  </a:schemeClr>
                </a:solidFill>
              </a:defRPr>
            </a:lvl5pPr>
            <a:lvl6pPr marL="3047009" indent="0" algn="ctr">
              <a:buNone/>
              <a:defRPr>
                <a:solidFill>
                  <a:schemeClr val="tx1">
                    <a:tint val="75000"/>
                  </a:schemeClr>
                </a:solidFill>
              </a:defRPr>
            </a:lvl6pPr>
            <a:lvl7pPr marL="3656411" indent="0" algn="ctr">
              <a:buNone/>
              <a:defRPr>
                <a:solidFill>
                  <a:schemeClr val="tx1">
                    <a:tint val="75000"/>
                  </a:schemeClr>
                </a:solidFill>
              </a:defRPr>
            </a:lvl7pPr>
            <a:lvl8pPr marL="4265813" indent="0" algn="ctr">
              <a:buNone/>
              <a:defRPr>
                <a:solidFill>
                  <a:schemeClr val="tx1">
                    <a:tint val="75000"/>
                  </a:schemeClr>
                </a:solidFill>
              </a:defRPr>
            </a:lvl8pPr>
            <a:lvl9pPr marL="4875215" indent="0" algn="ctr">
              <a:buNone/>
              <a:defRPr>
                <a:solidFill>
                  <a:schemeClr val="tx1">
                    <a:tint val="75000"/>
                  </a:schemeClr>
                </a:solidFill>
              </a:defRPr>
            </a:lvl9pPr>
          </a:lstStyle>
          <a:p>
            <a:r>
              <a:rPr lang="zh-CN" altLang="en-US" dirty="0"/>
              <a:t>单击此处编辑母版副标题样式</a:t>
            </a:r>
            <a:endParaRPr lang="zh-CN" altLang="zh-CN" dirty="0"/>
          </a:p>
        </p:txBody>
      </p:sp>
    </p:spTree>
    <p:extLst>
      <p:ext uri="{BB962C8B-B14F-4D97-AF65-F5344CB8AC3E}">
        <p14:creationId xmlns:p14="http://schemas.microsoft.com/office/powerpoint/2010/main" val="619366543"/>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ltLang="zh-CN"/>
              <a:t>Click to edit Master title style</a:t>
            </a:r>
            <a:endParaRPr lang="en-US" dirty="0"/>
          </a:p>
        </p:txBody>
      </p:sp>
      <p:sp>
        <p:nvSpPr>
          <p:cNvPr id="4" name="Text Placeholder 3"/>
          <p:cNvSpPr>
            <a:spLocks noGrp="1"/>
          </p:cNvSpPr>
          <p:nvPr>
            <p:ph type="body" sz="quarter" idx="10"/>
          </p:nvPr>
        </p:nvSpPr>
        <p:spPr>
          <a:xfrm>
            <a:off x="586619" y="1434370"/>
            <a:ext cx="11022825"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Tree>
    <p:extLst>
      <p:ext uri="{BB962C8B-B14F-4D97-AF65-F5344CB8AC3E}">
        <p14:creationId xmlns:p14="http://schemas.microsoft.com/office/powerpoint/2010/main" val="421129943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grpSp>
        <p:nvGrpSpPr>
          <p:cNvPr id="4" name="组合 3"/>
          <p:cNvGrpSpPr/>
          <p:nvPr userDrawn="1"/>
        </p:nvGrpSpPr>
        <p:grpSpPr>
          <a:xfrm>
            <a:off x="10535338" y="0"/>
            <a:ext cx="1263337" cy="1288491"/>
            <a:chOff x="2428450" y="4145550"/>
            <a:chExt cx="6160378" cy="5335671"/>
          </a:xfrm>
        </p:grpSpPr>
        <p:pic>
          <p:nvPicPr>
            <p:cNvPr id="5" name="图片 4"/>
            <p:cNvPicPr>
              <a:picLocks noChangeAspect="1"/>
            </p:cNvPicPr>
            <p:nvPr/>
          </p:nvPicPr>
          <p:blipFill>
            <a:blip r:embed="rId2"/>
            <a:stretch>
              <a:fillRect/>
            </a:stretch>
          </p:blipFill>
          <p:spPr>
            <a:xfrm>
              <a:off x="2498273" y="4145550"/>
              <a:ext cx="6090555" cy="5335671"/>
            </a:xfrm>
            <a:prstGeom prst="rect">
              <a:avLst/>
            </a:prstGeom>
          </p:spPr>
        </p:pic>
        <p:sp>
          <p:nvSpPr>
            <p:cNvPr id="6" name="文本框 5"/>
            <p:cNvSpPr txBox="1"/>
            <p:nvPr/>
          </p:nvSpPr>
          <p:spPr>
            <a:xfrm>
              <a:off x="2428450" y="7500760"/>
              <a:ext cx="5568916" cy="148958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ctr" defTabSz="410766" rtl="0" fontAlgn="auto" latinLnBrk="0" hangingPunct="0">
                <a:lnSpc>
                  <a:spcPct val="100000"/>
                </a:lnSpc>
                <a:spcBef>
                  <a:spcPts val="0"/>
                </a:spcBef>
                <a:spcAft>
                  <a:spcPts val="0"/>
                </a:spcAft>
                <a:buClrTx/>
                <a:buSzTx/>
                <a:buFontTx/>
                <a:buNone/>
                <a:tabLst/>
              </a:pPr>
              <a:r>
                <a:rPr kumimoji="0" lang="en-US" altLang="zh-CN" sz="1400" b="1" i="0" u="none" strike="noStrike" cap="none" spc="0" normalizeH="0" baseline="0" dirty="0">
                  <a:ln>
                    <a:noFill/>
                  </a:ln>
                  <a:solidFill>
                    <a:srgbClr val="FFFFFF"/>
                  </a:solidFill>
                  <a:effectLst/>
                  <a:uFillTx/>
                  <a:latin typeface="微软雅黑" panose="020B0503020204020204" pitchFamily="34" charset="-122"/>
                  <a:ea typeface="微软雅黑" panose="020B0503020204020204" pitchFamily="34" charset="-122"/>
                  <a:cs typeface="Helvetica Neue"/>
                  <a:sym typeface="Helvetica Neue"/>
                </a:rPr>
                <a:t>MindSpore</a:t>
              </a:r>
              <a:endParaRPr kumimoji="0" lang="zh-CN" altLang="en-US" sz="1400" b="1" i="0" u="none" strike="noStrike" cap="none" spc="0" normalizeH="0" baseline="0" dirty="0">
                <a:ln>
                  <a:noFill/>
                </a:ln>
                <a:solidFill>
                  <a:srgbClr val="FFFFFF"/>
                </a:solidFill>
                <a:effectLst/>
                <a:uFillTx/>
                <a:latin typeface="微软雅黑" panose="020B0503020204020204" pitchFamily="34" charset="-122"/>
                <a:ea typeface="微软雅黑" panose="020B0503020204020204" pitchFamily="34" charset="-122"/>
                <a:cs typeface="Helvetica Neue"/>
                <a:sym typeface="Helvetica Neue"/>
              </a:endParaRPr>
            </a:p>
          </p:txBody>
        </p:sp>
      </p:grpSp>
      <p:sp>
        <p:nvSpPr>
          <p:cNvPr id="2" name="标题 1"/>
          <p:cNvSpPr>
            <a:spLocks noGrp="1"/>
          </p:cNvSpPr>
          <p:nvPr>
            <p:ph type="ctrTitle" hasCustomPrompt="1"/>
          </p:nvPr>
        </p:nvSpPr>
        <p:spPr>
          <a:xfrm>
            <a:off x="517656" y="165101"/>
            <a:ext cx="11161453" cy="888187"/>
          </a:xfrm>
          <a:prstGeom prst="rect">
            <a:avLst/>
          </a:prstGeom>
        </p:spPr>
        <p:txBody>
          <a:bodyPr>
            <a:noAutofit/>
          </a:bodyPr>
          <a:lstStyle>
            <a:lvl1pPr marL="0" marR="0" indent="0" algn="l" defTabSz="1219139" rtl="0" eaLnBrk="1" fontAlgn="auto" latinLnBrk="0" hangingPunct="1">
              <a:lnSpc>
                <a:spcPct val="100000"/>
              </a:lnSpc>
              <a:spcBef>
                <a:spcPct val="0"/>
              </a:spcBef>
              <a:spcAft>
                <a:spcPts val="0"/>
              </a:spcAft>
              <a:buClrTx/>
              <a:buSzTx/>
              <a:buFontTx/>
              <a:buNone/>
              <a:tabLst/>
              <a:defRPr sz="3599" b="0">
                <a:solidFill>
                  <a:schemeClr val="tx1">
                    <a:lumMod val="65000"/>
                    <a:lumOff val="35000"/>
                  </a:schemeClr>
                </a:solidFill>
                <a:latin typeface="微软雅黑" panose="020B0503020204020204" pitchFamily="34" charset="-122"/>
                <a:ea typeface="微软雅黑" panose="020B0503020204020204" pitchFamily="34" charset="-122"/>
              </a:defRPr>
            </a:lvl1pPr>
          </a:lstStyle>
          <a:p>
            <a:r>
              <a:rPr lang="en-US" altLang="zh-CN" dirty="0"/>
              <a:t>Headline in Arial Regular 36 point</a:t>
            </a:r>
          </a:p>
        </p:txBody>
      </p:sp>
      <p:sp>
        <p:nvSpPr>
          <p:cNvPr id="3" name="副标题 2"/>
          <p:cNvSpPr>
            <a:spLocks noGrp="1"/>
          </p:cNvSpPr>
          <p:nvPr>
            <p:ph type="subTitle" idx="1" hasCustomPrompt="1"/>
          </p:nvPr>
        </p:nvSpPr>
        <p:spPr>
          <a:xfrm>
            <a:off x="517656" y="1269261"/>
            <a:ext cx="11161453" cy="5031593"/>
          </a:xfrm>
          <a:prstGeom prst="rect">
            <a:avLst/>
          </a:prstGeom>
        </p:spPr>
        <p:txBody>
          <a:bodyPr>
            <a:normAutofit/>
          </a:bodyPr>
          <a:lstStyle>
            <a:lvl1pPr marL="0" marR="0" indent="0" algn="l" defTabSz="1219139" rtl="0" eaLnBrk="1" fontAlgn="auto" latinLnBrk="0" hangingPunct="1">
              <a:lnSpc>
                <a:spcPct val="100000"/>
              </a:lnSpc>
              <a:spcBef>
                <a:spcPct val="20000"/>
              </a:spcBef>
              <a:spcAft>
                <a:spcPts val="0"/>
              </a:spcAft>
              <a:buClrTx/>
              <a:buSzTx/>
              <a:buFont typeface="Arial" pitchFamily="34" charset="0"/>
              <a:buNone/>
              <a:tabLst/>
              <a:defRPr sz="2400" baseline="0">
                <a:solidFill>
                  <a:schemeClr val="tx1">
                    <a:lumMod val="65000"/>
                    <a:lumOff val="35000"/>
                  </a:schemeClr>
                </a:solidFill>
                <a:latin typeface="微软雅黑" panose="020B0503020204020204" pitchFamily="34" charset="-122"/>
                <a:ea typeface="微软雅黑" panose="020B0503020204020204" pitchFamily="34" charset="-122"/>
              </a:defRPr>
            </a:lvl1pPr>
            <a:lvl2pPr marL="609570" indent="0" algn="ctr">
              <a:buNone/>
              <a:defRPr>
                <a:solidFill>
                  <a:schemeClr val="tx1">
                    <a:tint val="75000"/>
                  </a:schemeClr>
                </a:solidFill>
              </a:defRPr>
            </a:lvl2pPr>
            <a:lvl3pPr marL="1219139" indent="0" algn="ctr">
              <a:buNone/>
              <a:defRPr>
                <a:solidFill>
                  <a:schemeClr val="tx1">
                    <a:tint val="75000"/>
                  </a:schemeClr>
                </a:solidFill>
              </a:defRPr>
            </a:lvl3pPr>
            <a:lvl4pPr marL="1828709" indent="0" algn="ctr">
              <a:buNone/>
              <a:defRPr>
                <a:solidFill>
                  <a:schemeClr val="tx1">
                    <a:tint val="75000"/>
                  </a:schemeClr>
                </a:solidFill>
              </a:defRPr>
            </a:lvl4pPr>
            <a:lvl5pPr marL="2438279" indent="0" algn="ctr">
              <a:buNone/>
              <a:defRPr>
                <a:solidFill>
                  <a:schemeClr val="tx1">
                    <a:tint val="75000"/>
                  </a:schemeClr>
                </a:solidFill>
              </a:defRPr>
            </a:lvl5pPr>
            <a:lvl6pPr marL="3047848" indent="0" algn="ctr">
              <a:buNone/>
              <a:defRPr>
                <a:solidFill>
                  <a:schemeClr val="tx1">
                    <a:tint val="75000"/>
                  </a:schemeClr>
                </a:solidFill>
              </a:defRPr>
            </a:lvl6pPr>
            <a:lvl7pPr marL="3657418" indent="0" algn="ctr">
              <a:buNone/>
              <a:defRPr>
                <a:solidFill>
                  <a:schemeClr val="tx1">
                    <a:tint val="75000"/>
                  </a:schemeClr>
                </a:solidFill>
              </a:defRPr>
            </a:lvl7pPr>
            <a:lvl8pPr marL="4266986" indent="0" algn="ctr">
              <a:buNone/>
              <a:defRPr>
                <a:solidFill>
                  <a:schemeClr val="tx1">
                    <a:tint val="75000"/>
                  </a:schemeClr>
                </a:solidFill>
              </a:defRPr>
            </a:lvl8pPr>
            <a:lvl9pPr marL="4876556" indent="0" algn="ctr">
              <a:buNone/>
              <a:defRPr>
                <a:solidFill>
                  <a:schemeClr val="tx1">
                    <a:tint val="75000"/>
                  </a:schemeClr>
                </a:solidFill>
              </a:defRPr>
            </a:lvl9pPr>
          </a:lstStyle>
          <a:p>
            <a:r>
              <a:rPr lang="en-US" altLang="zh-CN" dirty="0"/>
              <a:t>Copy text in Arial Regular 20 - 32 point </a:t>
            </a:r>
          </a:p>
        </p:txBody>
      </p:sp>
    </p:spTree>
    <p:extLst>
      <p:ext uri="{BB962C8B-B14F-4D97-AF65-F5344CB8AC3E}">
        <p14:creationId xmlns:p14="http://schemas.microsoft.com/office/powerpoint/2010/main" val="36046047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463546"/>
            <a:ext cx="10963473" cy="589190"/>
          </a:xfrm>
          <a:prstGeom prst="rect">
            <a:avLst/>
          </a:prstGeom>
        </p:spPr>
        <p:txBody>
          <a:bodyPr anchor="ctr"/>
          <a:lstStyle>
            <a:lvl1pPr>
              <a:defRPr sz="2800"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10" name="内容占位符 2"/>
          <p:cNvSpPr>
            <a:spLocks noGrp="1"/>
          </p:cNvSpPr>
          <p:nvPr>
            <p:ph sz="half" idx="1"/>
          </p:nvPr>
        </p:nvSpPr>
        <p:spPr>
          <a:xfrm>
            <a:off x="719684" y="1351536"/>
            <a:ext cx="10757396" cy="4525736"/>
          </a:xfrm>
          <a:prstGeom prst="rect">
            <a:avLst/>
          </a:prstGeom>
        </p:spPr>
        <p:txBody>
          <a:bodyPr/>
          <a:lstStyle>
            <a:lvl1pPr marL="239106" indent="-239106">
              <a:lnSpc>
                <a:spcPct val="150000"/>
              </a:lnSpc>
              <a:spcBef>
                <a:spcPts val="0"/>
              </a:spcBef>
              <a:buClr>
                <a:schemeClr val="accent2">
                  <a:lumMod val="90000"/>
                </a:schemeClr>
              </a:buClr>
              <a:defRPr sz="2000" b="0">
                <a:solidFill>
                  <a:schemeClr val="bg1"/>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00">
                <a:solidFill>
                  <a:schemeClr val="bg1"/>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400">
                <a:solidFill>
                  <a:schemeClr val="bg1"/>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140750755"/>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4" name="Rectangle 5"/>
          <p:cNvSpPr>
            <a:spLocks noChangeArrowheads="1"/>
          </p:cNvSpPr>
          <p:nvPr userDrawn="1"/>
        </p:nvSpPr>
        <p:spPr bwMode="auto">
          <a:xfrm>
            <a:off x="8493235" y="6504275"/>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Tree>
    <p:extLst>
      <p:ext uri="{BB962C8B-B14F-4D97-AF65-F5344CB8AC3E}">
        <p14:creationId xmlns:p14="http://schemas.microsoft.com/office/powerpoint/2010/main" val="4261775785"/>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10" name="标题 1"/>
          <p:cNvSpPr>
            <a:spLocks noGrp="1"/>
          </p:cNvSpPr>
          <p:nvPr>
            <p:ph type="ctrTitle"/>
          </p:nvPr>
        </p:nvSpPr>
        <p:spPr>
          <a:xfrm>
            <a:off x="239443" y="899614"/>
            <a:ext cx="6531276" cy="2387600"/>
          </a:xfrm>
          <a:prstGeom prst="rect">
            <a:avLst/>
          </a:prstGeom>
        </p:spPr>
        <p:txBody>
          <a:bodyPr anchor="ctr">
            <a:normAutofit/>
          </a:bodyPr>
          <a:lstStyle>
            <a:lvl1pPr algn="l">
              <a:defRPr>
                <a:latin typeface="微软雅黑" panose="020B0503020204020204" pitchFamily="34" charset="-122"/>
                <a:ea typeface="微软雅黑" panose="020B0503020204020204" pitchFamily="34" charset="-122"/>
              </a:defRPr>
            </a:lvl1pPr>
          </a:lstStyle>
          <a:p>
            <a:endParaRPr lang="en-US" sz="4798" dirty="0">
              <a:solidFill>
                <a:schemeClr val="bg1"/>
              </a:solidFill>
            </a:endParaRPr>
          </a:p>
        </p:txBody>
      </p:sp>
      <p:sp>
        <p:nvSpPr>
          <p:cNvPr id="11" name="副标题 2"/>
          <p:cNvSpPr>
            <a:spLocks noGrp="1"/>
          </p:cNvSpPr>
          <p:nvPr>
            <p:ph type="subTitle" idx="1"/>
          </p:nvPr>
        </p:nvSpPr>
        <p:spPr>
          <a:xfrm>
            <a:off x="239443" y="3429000"/>
            <a:ext cx="6531276" cy="885327"/>
          </a:xfrm>
          <a:prstGeom prst="rect">
            <a:avLst/>
          </a:prstGeom>
        </p:spPr>
        <p:txBody>
          <a:bodyPr anchor="ctr"/>
          <a:lstStyle>
            <a:lvl1pPr marL="0" indent="0" algn="l">
              <a:buNone/>
              <a:defRPr>
                <a:latin typeface="微软雅黑" panose="020B0503020204020204" pitchFamily="34" charset="-122"/>
                <a:ea typeface="微软雅黑" panose="020B0503020204020204" pitchFamily="34" charset="-122"/>
              </a:defRPr>
            </a:lvl1pPr>
          </a:lstStyle>
          <a:p>
            <a:endParaRPr lang="en-US" altLang="zh-CN" dirty="0">
              <a:solidFill>
                <a:schemeClr val="bg1"/>
              </a:solidFill>
            </a:endParaRPr>
          </a:p>
        </p:txBody>
      </p:sp>
    </p:spTree>
    <p:extLst>
      <p:ext uri="{BB962C8B-B14F-4D97-AF65-F5344CB8AC3E}">
        <p14:creationId xmlns:p14="http://schemas.microsoft.com/office/powerpoint/2010/main" val="153581731"/>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a:lnSpc>
                <a:spcPct val="12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2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2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32582728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73132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84784"/>
            <a:ext cx="10731328"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897912191"/>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a:lnSpc>
                <a:spcPct val="12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2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2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265044036"/>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ltLang="zh-CN"/>
              <a:t>Click to edit Master title style</a:t>
            </a:r>
            <a:endParaRPr lang="en-US" dirty="0"/>
          </a:p>
        </p:txBody>
      </p:sp>
      <p:sp>
        <p:nvSpPr>
          <p:cNvPr id="4" name="Text Placeholder 3"/>
          <p:cNvSpPr>
            <a:spLocks noGrp="1"/>
          </p:cNvSpPr>
          <p:nvPr>
            <p:ph type="body" sz="quarter" idx="10"/>
          </p:nvPr>
        </p:nvSpPr>
        <p:spPr>
          <a:xfrm>
            <a:off x="586619" y="1434370"/>
            <a:ext cx="11022825"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Tree>
    <p:extLst>
      <p:ext uri="{BB962C8B-B14F-4D97-AF65-F5344CB8AC3E}">
        <p14:creationId xmlns:p14="http://schemas.microsoft.com/office/powerpoint/2010/main" val="116382928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ltLang="zh-CN"/>
              <a:t>Click to edit Master title style</a:t>
            </a:r>
            <a:endParaRPr lang="en-US" dirty="0"/>
          </a:p>
        </p:txBody>
      </p:sp>
      <p:sp>
        <p:nvSpPr>
          <p:cNvPr id="3" name="Text Placeholder 2"/>
          <p:cNvSpPr>
            <a:spLocks noGrp="1"/>
          </p:cNvSpPr>
          <p:nvPr>
            <p:ph type="body" sz="quarter" idx="10"/>
          </p:nvPr>
        </p:nvSpPr>
        <p:spPr>
          <a:xfrm>
            <a:off x="584428" y="1435497"/>
            <a:ext cx="11022825" cy="2308324"/>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Tree>
    <p:extLst>
      <p:ext uri="{BB962C8B-B14F-4D97-AF65-F5344CB8AC3E}">
        <p14:creationId xmlns:p14="http://schemas.microsoft.com/office/powerpoint/2010/main" val="343149069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5" y="679570"/>
            <a:ext cx="10963473" cy="589190"/>
          </a:xfrm>
          <a:prstGeom prst="rect">
            <a:avLst/>
          </a:prstGeom>
        </p:spPr>
        <p:txBody>
          <a:bodyPr/>
          <a:lstStyle>
            <a:lvl1pPr>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3" name="内容占位符 2"/>
          <p:cNvSpPr>
            <a:spLocks noGrp="1"/>
          </p:cNvSpPr>
          <p:nvPr>
            <p:ph sz="half" idx="1"/>
          </p:nvPr>
        </p:nvSpPr>
        <p:spPr>
          <a:xfrm>
            <a:off x="623635" y="1412776"/>
            <a:ext cx="10963473" cy="4608512"/>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771020153"/>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a:noFill/>
        </p:spPr>
        <p:txBody>
          <a:bodyPr/>
          <a:lstStyle>
            <a:lvl1pPr marL="239106" indent="-239106">
              <a:lnSpc>
                <a:spcPct val="12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2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2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844424178"/>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5" Type="http://schemas.openxmlformats.org/officeDocument/2006/relationships/hyperlink" Target="http://www.mindspore.cn/" TargetMode="External"/><Relationship Id="rId4" Type="http://schemas.openxmlformats.org/officeDocument/2006/relationships/hyperlink" Target="http://www.hiascend.com/" TargetMode="Externa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hyperlink" Target="http://www.mindspore.cn/" TargetMode="External"/><Relationship Id="rId2" Type="http://schemas.openxmlformats.org/officeDocument/2006/relationships/theme" Target="../theme/theme2.xml"/><Relationship Id="rId1" Type="http://schemas.openxmlformats.org/officeDocument/2006/relationships/slideLayout" Target="../slideLayouts/slideLayout2.xml"/><Relationship Id="rId6" Type="http://schemas.openxmlformats.org/officeDocument/2006/relationships/hyperlink" Target="http://www.hiascend.com/" TargetMode="External"/><Relationship Id="rId5" Type="http://schemas.openxmlformats.org/officeDocument/2006/relationships/image" Target="../media/image4.png"/><Relationship Id="rId4" Type="http://schemas.openxmlformats.org/officeDocument/2006/relationships/image" Target="../media/image3.png"/></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5.xml"/><Relationship Id="rId7" Type="http://schemas.openxmlformats.org/officeDocument/2006/relationships/image" Target="../media/image3.png"/><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theme" Target="../theme/theme3.xml"/><Relationship Id="rId5" Type="http://schemas.openxmlformats.org/officeDocument/2006/relationships/slideLayout" Target="../slideLayouts/slideLayout7.xml"/><Relationship Id="rId10" Type="http://schemas.openxmlformats.org/officeDocument/2006/relationships/hyperlink" Target="http://www.mindspore.cn/" TargetMode="External"/><Relationship Id="rId4" Type="http://schemas.openxmlformats.org/officeDocument/2006/relationships/slideLayout" Target="../slideLayouts/slideLayout6.xml"/><Relationship Id="rId9" Type="http://schemas.openxmlformats.org/officeDocument/2006/relationships/hyperlink" Target="http://www.hiascend.com/" TargetMode="Externa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0.xml"/><Relationship Id="rId7" Type="http://schemas.openxmlformats.org/officeDocument/2006/relationships/hyperlink" Target="http://www.mindspore.cn/" TargetMode="Externa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hyperlink" Target="http://www.hiascend.com/" TargetMode="External"/><Relationship Id="rId5" Type="http://schemas.openxmlformats.org/officeDocument/2006/relationships/theme" Target="../theme/theme4.xml"/><Relationship Id="rId4" Type="http://schemas.openxmlformats.org/officeDocument/2006/relationships/slideLayout" Target="../slideLayouts/slideLayout11.xml"/></Relationships>
</file>

<file path=ppt/slideMasters/_rels/slideMaster5.xml.rels><?xml version="1.0" encoding="UTF-8" standalone="yes"?>
<Relationships xmlns="http://schemas.openxmlformats.org/package/2006/relationships"><Relationship Id="rId3" Type="http://schemas.openxmlformats.org/officeDocument/2006/relationships/hyperlink" Target="http://www.hiascend.com/" TargetMode="External"/><Relationship Id="rId2" Type="http://schemas.openxmlformats.org/officeDocument/2006/relationships/theme" Target="../theme/theme5.xml"/><Relationship Id="rId1" Type="http://schemas.openxmlformats.org/officeDocument/2006/relationships/slideLayout" Target="../slideLayouts/slideLayout12.xml"/><Relationship Id="rId4" Type="http://schemas.openxmlformats.org/officeDocument/2006/relationships/hyperlink" Target="http://www.mindspore.cn/" TargetMode="Externa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hyperlink" Target="http://www.mindspore.cn/" TargetMode="External"/><Relationship Id="rId2" Type="http://schemas.openxmlformats.org/officeDocument/2006/relationships/theme" Target="../theme/theme6.xml"/><Relationship Id="rId1" Type="http://schemas.openxmlformats.org/officeDocument/2006/relationships/slideLayout" Target="../slideLayouts/slideLayout13.xml"/><Relationship Id="rId6" Type="http://schemas.openxmlformats.org/officeDocument/2006/relationships/hyperlink" Target="http://www.hiascend.com/" TargetMode="External"/><Relationship Id="rId5" Type="http://schemas.openxmlformats.org/officeDocument/2006/relationships/image" Target="../media/image8.png"/><Relationship Id="rId4" Type="http://schemas.openxmlformats.org/officeDocument/2006/relationships/image" Target="../media/image7.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Picture 6" descr="C:\Users\z00205060\Desktop\CP项目\规范类文件\新建文件夹\巴展视觉物料规范-18.jpg"/>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22299" y="1050"/>
            <a:ext cx="12196763" cy="6856951"/>
          </a:xfrm>
          <a:prstGeom prst="rect">
            <a:avLst/>
          </a:prstGeom>
          <a:noFill/>
        </p:spPr>
      </p:pic>
      <p:sp>
        <p:nvSpPr>
          <p:cNvPr id="166" name="TextBox 165"/>
          <p:cNvSpPr txBox="1"/>
          <p:nvPr userDrawn="1"/>
        </p:nvSpPr>
        <p:spPr>
          <a:xfrm>
            <a:off x="239443" y="6285801"/>
            <a:ext cx="4706361" cy="338426"/>
          </a:xfrm>
          <a:prstGeom prst="rect">
            <a:avLst/>
          </a:prstGeom>
          <a:noFill/>
        </p:spPr>
        <p:txBody>
          <a:bodyPr wrap="square" rtlCol="0">
            <a:spAutoFit/>
          </a:bodyPr>
          <a:lstStyle/>
          <a:p>
            <a:r>
              <a:rPr lang="en-US" altLang="zh-CN" sz="1599" dirty="0">
                <a:solidFill>
                  <a:srgbClr val="000000">
                    <a:lumMod val="50000"/>
                    <a:lumOff val="50000"/>
                  </a:srgbClr>
                </a:solidFill>
                <a:latin typeface="+mj-ea"/>
                <a:ea typeface="+mj-ea"/>
              </a:rPr>
              <a:t>Building a better connected world</a:t>
            </a:r>
            <a:endParaRPr lang="zh-CN" altLang="en-US" sz="1599" dirty="0">
              <a:solidFill>
                <a:srgbClr val="000000">
                  <a:lumMod val="50000"/>
                  <a:lumOff val="50000"/>
                </a:srgbClr>
              </a:solidFill>
              <a:latin typeface="+mj-ea"/>
              <a:ea typeface="+mj-ea"/>
            </a:endParaRPr>
          </a:p>
        </p:txBody>
      </p:sp>
      <p:sp>
        <p:nvSpPr>
          <p:cNvPr id="167" name="副标题 2"/>
          <p:cNvSpPr txBox="1">
            <a:spLocks/>
          </p:cNvSpPr>
          <p:nvPr userDrawn="1"/>
        </p:nvSpPr>
        <p:spPr bwMode="auto">
          <a:xfrm>
            <a:off x="9644112" y="6308431"/>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4">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5">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
        <p:nvSpPr>
          <p:cNvPr id="76" name="Rectangle 15">
            <a:extLst>
              <a:ext uri="{FF2B5EF4-FFF2-40B4-BE49-F238E27FC236}">
                <a16:creationId xmlns:a16="http://schemas.microsoft.com/office/drawing/2014/main" id="{A05BA4E0-7564-8344-BAF3-585CC16AA126}"/>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77" name="组合 76">
            <a:extLst>
              <a:ext uri="{FF2B5EF4-FFF2-40B4-BE49-F238E27FC236}">
                <a16:creationId xmlns:a16="http://schemas.microsoft.com/office/drawing/2014/main" id="{1C581D4C-D85D-7645-85DC-6B6040651F81}"/>
              </a:ext>
            </a:extLst>
          </p:cNvPr>
          <p:cNvGrpSpPr/>
          <p:nvPr userDrawn="1"/>
        </p:nvGrpSpPr>
        <p:grpSpPr>
          <a:xfrm>
            <a:off x="12438524" y="3358802"/>
            <a:ext cx="1214711" cy="3499198"/>
            <a:chOff x="12438524" y="3358802"/>
            <a:chExt cx="1214711" cy="3499198"/>
          </a:xfrm>
        </p:grpSpPr>
        <p:sp>
          <p:nvSpPr>
            <p:cNvPr id="78" name="矩形 77">
              <a:extLst>
                <a:ext uri="{FF2B5EF4-FFF2-40B4-BE49-F238E27FC236}">
                  <a16:creationId xmlns:a16="http://schemas.microsoft.com/office/drawing/2014/main" id="{E1716A33-E975-4947-A86F-5B75BE817AF5}"/>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79" name="Group 18">
              <a:extLst>
                <a:ext uri="{FF2B5EF4-FFF2-40B4-BE49-F238E27FC236}">
                  <a16:creationId xmlns:a16="http://schemas.microsoft.com/office/drawing/2014/main" id="{7EA5066E-E0B3-164E-B79D-773C4646834E}"/>
                </a:ext>
              </a:extLst>
            </p:cNvPr>
            <p:cNvGrpSpPr>
              <a:grpSpLocks/>
            </p:cNvGrpSpPr>
            <p:nvPr/>
          </p:nvGrpSpPr>
          <p:grpSpPr bwMode="auto">
            <a:xfrm>
              <a:off x="12552504" y="3727418"/>
              <a:ext cx="986752" cy="182532"/>
              <a:chOff x="5893" y="2387"/>
              <a:chExt cx="466" cy="115"/>
            </a:xfrm>
          </p:grpSpPr>
          <p:sp>
            <p:nvSpPr>
              <p:cNvPr id="140" name="Rectangle 19">
                <a:extLst>
                  <a:ext uri="{FF2B5EF4-FFF2-40B4-BE49-F238E27FC236}">
                    <a16:creationId xmlns:a16="http://schemas.microsoft.com/office/drawing/2014/main" id="{DD111938-502A-E84C-83CF-39323C783542}"/>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1" name="Rectangle 20">
                <a:extLst>
                  <a:ext uri="{FF2B5EF4-FFF2-40B4-BE49-F238E27FC236}">
                    <a16:creationId xmlns:a16="http://schemas.microsoft.com/office/drawing/2014/main" id="{84CD979C-19C2-0948-8130-4402EA352CCD}"/>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2" name="Rectangle 21">
                <a:extLst>
                  <a:ext uri="{FF2B5EF4-FFF2-40B4-BE49-F238E27FC236}">
                    <a16:creationId xmlns:a16="http://schemas.microsoft.com/office/drawing/2014/main" id="{156ACDC3-0A30-6B4A-BA54-7E156CAFD381}"/>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3" name="Rectangle 22">
                <a:extLst>
                  <a:ext uri="{FF2B5EF4-FFF2-40B4-BE49-F238E27FC236}">
                    <a16:creationId xmlns:a16="http://schemas.microsoft.com/office/drawing/2014/main" id="{CAF032A0-8FC2-2743-BDDF-AD950838E289}"/>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0" name="Group 23">
              <a:extLst>
                <a:ext uri="{FF2B5EF4-FFF2-40B4-BE49-F238E27FC236}">
                  <a16:creationId xmlns:a16="http://schemas.microsoft.com/office/drawing/2014/main" id="{9651F1B9-661B-0344-8CAE-D388265CC305}"/>
                </a:ext>
              </a:extLst>
            </p:cNvPr>
            <p:cNvGrpSpPr>
              <a:grpSpLocks/>
            </p:cNvGrpSpPr>
            <p:nvPr/>
          </p:nvGrpSpPr>
          <p:grpSpPr bwMode="auto">
            <a:xfrm>
              <a:off x="12552504" y="3943282"/>
              <a:ext cx="986752" cy="182532"/>
              <a:chOff x="5893" y="2523"/>
              <a:chExt cx="466" cy="115"/>
            </a:xfrm>
          </p:grpSpPr>
          <p:sp>
            <p:nvSpPr>
              <p:cNvPr id="136" name="Rectangle 24">
                <a:extLst>
                  <a:ext uri="{FF2B5EF4-FFF2-40B4-BE49-F238E27FC236}">
                    <a16:creationId xmlns:a16="http://schemas.microsoft.com/office/drawing/2014/main" id="{32D5C8F8-147A-C841-B548-7974DFDB5EA1}"/>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7" name="Rectangle 25">
                <a:extLst>
                  <a:ext uri="{FF2B5EF4-FFF2-40B4-BE49-F238E27FC236}">
                    <a16:creationId xmlns:a16="http://schemas.microsoft.com/office/drawing/2014/main" id="{68BBC9FA-C675-AE4F-BD35-FE8479C5E0FA}"/>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8" name="Rectangle 26">
                <a:extLst>
                  <a:ext uri="{FF2B5EF4-FFF2-40B4-BE49-F238E27FC236}">
                    <a16:creationId xmlns:a16="http://schemas.microsoft.com/office/drawing/2014/main" id="{35A39609-73BC-1940-9433-EFBFCEDD70C0}"/>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9" name="Rectangle 27">
                <a:extLst>
                  <a:ext uri="{FF2B5EF4-FFF2-40B4-BE49-F238E27FC236}">
                    <a16:creationId xmlns:a16="http://schemas.microsoft.com/office/drawing/2014/main" id="{3AA9DA63-E65F-B74E-994A-D737F1CB5547}"/>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1" name="Group 28">
              <a:extLst>
                <a:ext uri="{FF2B5EF4-FFF2-40B4-BE49-F238E27FC236}">
                  <a16:creationId xmlns:a16="http://schemas.microsoft.com/office/drawing/2014/main" id="{368DE2D1-F215-DB4A-A761-FBB75CB462E1}"/>
                </a:ext>
              </a:extLst>
            </p:cNvPr>
            <p:cNvGrpSpPr>
              <a:grpSpLocks/>
            </p:cNvGrpSpPr>
            <p:nvPr/>
          </p:nvGrpSpPr>
          <p:grpSpPr bwMode="auto">
            <a:xfrm>
              <a:off x="12552504" y="4159146"/>
              <a:ext cx="986752" cy="182532"/>
              <a:chOff x="5893" y="2659"/>
              <a:chExt cx="466" cy="115"/>
            </a:xfrm>
          </p:grpSpPr>
          <p:sp>
            <p:nvSpPr>
              <p:cNvPr id="132" name="Rectangle 29">
                <a:extLst>
                  <a:ext uri="{FF2B5EF4-FFF2-40B4-BE49-F238E27FC236}">
                    <a16:creationId xmlns:a16="http://schemas.microsoft.com/office/drawing/2014/main" id="{8BE1F6C6-CC1A-574C-9896-529D53513B7E}"/>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3" name="Rectangle 30">
                <a:extLst>
                  <a:ext uri="{FF2B5EF4-FFF2-40B4-BE49-F238E27FC236}">
                    <a16:creationId xmlns:a16="http://schemas.microsoft.com/office/drawing/2014/main" id="{BA861DDC-F977-C94A-A599-C34E982F9936}"/>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4" name="Rectangle 31">
                <a:extLst>
                  <a:ext uri="{FF2B5EF4-FFF2-40B4-BE49-F238E27FC236}">
                    <a16:creationId xmlns:a16="http://schemas.microsoft.com/office/drawing/2014/main" id="{CA95A99E-F9CE-A743-8AA1-8378A8124C40}"/>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5" name="Rectangle 32">
                <a:extLst>
                  <a:ext uri="{FF2B5EF4-FFF2-40B4-BE49-F238E27FC236}">
                    <a16:creationId xmlns:a16="http://schemas.microsoft.com/office/drawing/2014/main" id="{268D5470-1625-A34F-95EB-AF6C0D04509D}"/>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2" name="Group 33">
              <a:extLst>
                <a:ext uri="{FF2B5EF4-FFF2-40B4-BE49-F238E27FC236}">
                  <a16:creationId xmlns:a16="http://schemas.microsoft.com/office/drawing/2014/main" id="{D77E76A8-9E13-8D47-BB51-CB0AE2578207}"/>
                </a:ext>
              </a:extLst>
            </p:cNvPr>
            <p:cNvGrpSpPr>
              <a:grpSpLocks/>
            </p:cNvGrpSpPr>
            <p:nvPr/>
          </p:nvGrpSpPr>
          <p:grpSpPr bwMode="auto">
            <a:xfrm>
              <a:off x="12552504" y="3511551"/>
              <a:ext cx="986752" cy="188882"/>
              <a:chOff x="5893" y="2251"/>
              <a:chExt cx="466" cy="119"/>
            </a:xfrm>
          </p:grpSpPr>
          <p:sp>
            <p:nvSpPr>
              <p:cNvPr id="128" name="Rectangle 34">
                <a:extLst>
                  <a:ext uri="{FF2B5EF4-FFF2-40B4-BE49-F238E27FC236}">
                    <a16:creationId xmlns:a16="http://schemas.microsoft.com/office/drawing/2014/main" id="{FE93E72D-D5D4-B74B-9AD4-193EDA853E79}"/>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9" name="Rectangle 35">
                <a:extLst>
                  <a:ext uri="{FF2B5EF4-FFF2-40B4-BE49-F238E27FC236}">
                    <a16:creationId xmlns:a16="http://schemas.microsoft.com/office/drawing/2014/main" id="{503C7F9F-98A3-C749-8209-859FFF0C5096}"/>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0" name="Rectangle 36">
                <a:extLst>
                  <a:ext uri="{FF2B5EF4-FFF2-40B4-BE49-F238E27FC236}">
                    <a16:creationId xmlns:a16="http://schemas.microsoft.com/office/drawing/2014/main" id="{6C126CDC-27F2-EA4E-9C34-5E373A54EC74}"/>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1" name="Rectangle 37">
                <a:extLst>
                  <a:ext uri="{FF2B5EF4-FFF2-40B4-BE49-F238E27FC236}">
                    <a16:creationId xmlns:a16="http://schemas.microsoft.com/office/drawing/2014/main" id="{49B9C795-0149-1445-921E-F36D548795C6}"/>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3" name="Group 38">
              <a:extLst>
                <a:ext uri="{FF2B5EF4-FFF2-40B4-BE49-F238E27FC236}">
                  <a16:creationId xmlns:a16="http://schemas.microsoft.com/office/drawing/2014/main" id="{36DC176B-BA34-D94C-A110-5BEACB8F14CD}"/>
                </a:ext>
              </a:extLst>
            </p:cNvPr>
            <p:cNvGrpSpPr>
              <a:grpSpLocks/>
            </p:cNvGrpSpPr>
            <p:nvPr/>
          </p:nvGrpSpPr>
          <p:grpSpPr bwMode="auto">
            <a:xfrm>
              <a:off x="12552504" y="4519449"/>
              <a:ext cx="986752" cy="182532"/>
              <a:chOff x="5893" y="2886"/>
              <a:chExt cx="466" cy="115"/>
            </a:xfrm>
          </p:grpSpPr>
          <p:sp>
            <p:nvSpPr>
              <p:cNvPr id="124" name="Rectangle 39">
                <a:extLst>
                  <a:ext uri="{FF2B5EF4-FFF2-40B4-BE49-F238E27FC236}">
                    <a16:creationId xmlns:a16="http://schemas.microsoft.com/office/drawing/2014/main" id="{4F14B0F4-F014-3E4B-AE94-F24A52108D7B}"/>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5" name="Rectangle 40">
                <a:extLst>
                  <a:ext uri="{FF2B5EF4-FFF2-40B4-BE49-F238E27FC236}">
                    <a16:creationId xmlns:a16="http://schemas.microsoft.com/office/drawing/2014/main" id="{02A56543-9768-EF42-92F3-6BB27DD31501}"/>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6" name="Rectangle 41">
                <a:extLst>
                  <a:ext uri="{FF2B5EF4-FFF2-40B4-BE49-F238E27FC236}">
                    <a16:creationId xmlns:a16="http://schemas.microsoft.com/office/drawing/2014/main" id="{85208ADF-AFCF-D84E-94C3-0DF3C3551C7F}"/>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7" name="Rectangle 42">
                <a:extLst>
                  <a:ext uri="{FF2B5EF4-FFF2-40B4-BE49-F238E27FC236}">
                    <a16:creationId xmlns:a16="http://schemas.microsoft.com/office/drawing/2014/main" id="{09EF86D1-EFFD-FB4E-99D1-056A4B0428E5}"/>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4" name="Group 43">
              <a:extLst>
                <a:ext uri="{FF2B5EF4-FFF2-40B4-BE49-F238E27FC236}">
                  <a16:creationId xmlns:a16="http://schemas.microsoft.com/office/drawing/2014/main" id="{D190ECF5-3089-D147-8542-BFCC8DD8FA4B}"/>
                </a:ext>
              </a:extLst>
            </p:cNvPr>
            <p:cNvGrpSpPr>
              <a:grpSpLocks/>
            </p:cNvGrpSpPr>
            <p:nvPr/>
          </p:nvGrpSpPr>
          <p:grpSpPr bwMode="auto">
            <a:xfrm>
              <a:off x="12552504" y="4735313"/>
              <a:ext cx="986752" cy="182532"/>
              <a:chOff x="5893" y="3022"/>
              <a:chExt cx="466" cy="115"/>
            </a:xfrm>
          </p:grpSpPr>
          <p:sp>
            <p:nvSpPr>
              <p:cNvPr id="120" name="Rectangle 44">
                <a:extLst>
                  <a:ext uri="{FF2B5EF4-FFF2-40B4-BE49-F238E27FC236}">
                    <a16:creationId xmlns:a16="http://schemas.microsoft.com/office/drawing/2014/main" id="{304A939D-4684-224F-80B5-F32305BA08D3}"/>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1" name="Rectangle 45">
                <a:extLst>
                  <a:ext uri="{FF2B5EF4-FFF2-40B4-BE49-F238E27FC236}">
                    <a16:creationId xmlns:a16="http://schemas.microsoft.com/office/drawing/2014/main" id="{753A43FA-0396-1D46-AFE7-285B80CBF5C9}"/>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2" name="Rectangle 46">
                <a:extLst>
                  <a:ext uri="{FF2B5EF4-FFF2-40B4-BE49-F238E27FC236}">
                    <a16:creationId xmlns:a16="http://schemas.microsoft.com/office/drawing/2014/main" id="{02FF8793-4060-C341-86D6-1463A63EB829}"/>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3" name="Rectangle 47">
                <a:extLst>
                  <a:ext uri="{FF2B5EF4-FFF2-40B4-BE49-F238E27FC236}">
                    <a16:creationId xmlns:a16="http://schemas.microsoft.com/office/drawing/2014/main" id="{B2740322-D473-2149-8F4C-BEE1C8F0B32B}"/>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5" name="Group 48">
              <a:extLst>
                <a:ext uri="{FF2B5EF4-FFF2-40B4-BE49-F238E27FC236}">
                  <a16:creationId xmlns:a16="http://schemas.microsoft.com/office/drawing/2014/main" id="{3AC388A6-239B-8B4C-90BB-FA963E00FA2A}"/>
                </a:ext>
              </a:extLst>
            </p:cNvPr>
            <p:cNvGrpSpPr>
              <a:grpSpLocks/>
            </p:cNvGrpSpPr>
            <p:nvPr/>
          </p:nvGrpSpPr>
          <p:grpSpPr bwMode="auto">
            <a:xfrm>
              <a:off x="12552504" y="4951179"/>
              <a:ext cx="986752" cy="182532"/>
              <a:chOff x="5893" y="3158"/>
              <a:chExt cx="466" cy="115"/>
            </a:xfrm>
          </p:grpSpPr>
          <p:sp>
            <p:nvSpPr>
              <p:cNvPr id="116" name="Rectangle 49">
                <a:extLst>
                  <a:ext uri="{FF2B5EF4-FFF2-40B4-BE49-F238E27FC236}">
                    <a16:creationId xmlns:a16="http://schemas.microsoft.com/office/drawing/2014/main" id="{DF4C8A9E-CD4A-6443-A434-264981B51088}"/>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7" name="Rectangle 50">
                <a:extLst>
                  <a:ext uri="{FF2B5EF4-FFF2-40B4-BE49-F238E27FC236}">
                    <a16:creationId xmlns:a16="http://schemas.microsoft.com/office/drawing/2014/main" id="{54436586-86F6-7041-901C-19B142DF3475}"/>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8" name="Rectangle 51">
                <a:extLst>
                  <a:ext uri="{FF2B5EF4-FFF2-40B4-BE49-F238E27FC236}">
                    <a16:creationId xmlns:a16="http://schemas.microsoft.com/office/drawing/2014/main" id="{C7AD0577-DAB9-C248-A84E-9CB2631BD661}"/>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9" name="Rectangle 52">
                <a:extLst>
                  <a:ext uri="{FF2B5EF4-FFF2-40B4-BE49-F238E27FC236}">
                    <a16:creationId xmlns:a16="http://schemas.microsoft.com/office/drawing/2014/main" id="{00317D90-EE50-C044-9A2B-E4748FB7FE64}"/>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6" name="Group 53">
              <a:extLst>
                <a:ext uri="{FF2B5EF4-FFF2-40B4-BE49-F238E27FC236}">
                  <a16:creationId xmlns:a16="http://schemas.microsoft.com/office/drawing/2014/main" id="{021E2EA1-6C27-2C42-BA6F-F1BEC31E74E1}"/>
                </a:ext>
              </a:extLst>
            </p:cNvPr>
            <p:cNvGrpSpPr>
              <a:grpSpLocks/>
            </p:cNvGrpSpPr>
            <p:nvPr/>
          </p:nvGrpSpPr>
          <p:grpSpPr bwMode="auto">
            <a:xfrm>
              <a:off x="12552504" y="5311482"/>
              <a:ext cx="986752" cy="182532"/>
              <a:chOff x="5893" y="3385"/>
              <a:chExt cx="466" cy="115"/>
            </a:xfrm>
          </p:grpSpPr>
          <p:sp>
            <p:nvSpPr>
              <p:cNvPr id="112" name="Rectangle 54">
                <a:extLst>
                  <a:ext uri="{FF2B5EF4-FFF2-40B4-BE49-F238E27FC236}">
                    <a16:creationId xmlns:a16="http://schemas.microsoft.com/office/drawing/2014/main" id="{D1DA06D1-6A5D-4E48-A2F4-0A3A2252D388}"/>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3" name="Rectangle 55">
                <a:extLst>
                  <a:ext uri="{FF2B5EF4-FFF2-40B4-BE49-F238E27FC236}">
                    <a16:creationId xmlns:a16="http://schemas.microsoft.com/office/drawing/2014/main" id="{CF6A4082-3EB0-3C45-9803-2EA2765B4D5A}"/>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4" name="Rectangle 56">
                <a:extLst>
                  <a:ext uri="{FF2B5EF4-FFF2-40B4-BE49-F238E27FC236}">
                    <a16:creationId xmlns:a16="http://schemas.microsoft.com/office/drawing/2014/main" id="{83D69B3D-D262-7D4E-9E5B-2434EB5961F6}"/>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5" name="Rectangle 57">
                <a:extLst>
                  <a:ext uri="{FF2B5EF4-FFF2-40B4-BE49-F238E27FC236}">
                    <a16:creationId xmlns:a16="http://schemas.microsoft.com/office/drawing/2014/main" id="{930EBB15-6A45-C84D-B3CB-7693B0D28B63}"/>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7" name="Group 58">
              <a:extLst>
                <a:ext uri="{FF2B5EF4-FFF2-40B4-BE49-F238E27FC236}">
                  <a16:creationId xmlns:a16="http://schemas.microsoft.com/office/drawing/2014/main" id="{DCCA46C1-AC80-9A43-B484-DF810FA07239}"/>
                </a:ext>
              </a:extLst>
            </p:cNvPr>
            <p:cNvGrpSpPr>
              <a:grpSpLocks/>
            </p:cNvGrpSpPr>
            <p:nvPr/>
          </p:nvGrpSpPr>
          <p:grpSpPr bwMode="auto">
            <a:xfrm>
              <a:off x="12552504" y="5527346"/>
              <a:ext cx="986752" cy="182532"/>
              <a:chOff x="5893" y="3521"/>
              <a:chExt cx="466" cy="115"/>
            </a:xfrm>
          </p:grpSpPr>
          <p:sp>
            <p:nvSpPr>
              <p:cNvPr id="108" name="Rectangle 59">
                <a:extLst>
                  <a:ext uri="{FF2B5EF4-FFF2-40B4-BE49-F238E27FC236}">
                    <a16:creationId xmlns:a16="http://schemas.microsoft.com/office/drawing/2014/main" id="{B7AAC26E-61BC-8749-AFAC-2E252B49BA17}"/>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9" name="Rectangle 60">
                <a:extLst>
                  <a:ext uri="{FF2B5EF4-FFF2-40B4-BE49-F238E27FC236}">
                    <a16:creationId xmlns:a16="http://schemas.microsoft.com/office/drawing/2014/main" id="{91831544-45FF-E340-A94D-AE3297CEC6A5}"/>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0" name="Rectangle 61">
                <a:extLst>
                  <a:ext uri="{FF2B5EF4-FFF2-40B4-BE49-F238E27FC236}">
                    <a16:creationId xmlns:a16="http://schemas.microsoft.com/office/drawing/2014/main" id="{F5730482-B978-904B-A3AC-EEA183D7D02D}"/>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1" name="Rectangle 62">
                <a:extLst>
                  <a:ext uri="{FF2B5EF4-FFF2-40B4-BE49-F238E27FC236}">
                    <a16:creationId xmlns:a16="http://schemas.microsoft.com/office/drawing/2014/main" id="{FF93F8AC-D977-0C40-BB33-2DF702AF7BC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8" name="Group 63">
              <a:extLst>
                <a:ext uri="{FF2B5EF4-FFF2-40B4-BE49-F238E27FC236}">
                  <a16:creationId xmlns:a16="http://schemas.microsoft.com/office/drawing/2014/main" id="{A9C1A99E-1354-BD40-92CC-1097A88D55CE}"/>
                </a:ext>
              </a:extLst>
            </p:cNvPr>
            <p:cNvGrpSpPr>
              <a:grpSpLocks/>
            </p:cNvGrpSpPr>
            <p:nvPr/>
          </p:nvGrpSpPr>
          <p:grpSpPr bwMode="auto">
            <a:xfrm>
              <a:off x="12552504" y="5743210"/>
              <a:ext cx="986752" cy="182532"/>
              <a:chOff x="5893" y="3657"/>
              <a:chExt cx="466" cy="115"/>
            </a:xfrm>
          </p:grpSpPr>
          <p:sp>
            <p:nvSpPr>
              <p:cNvPr id="104" name="Rectangle 64">
                <a:extLst>
                  <a:ext uri="{FF2B5EF4-FFF2-40B4-BE49-F238E27FC236}">
                    <a16:creationId xmlns:a16="http://schemas.microsoft.com/office/drawing/2014/main" id="{AC412130-84DC-7846-BAD4-21EDBE12F3C0}"/>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5" name="Rectangle 65">
                <a:extLst>
                  <a:ext uri="{FF2B5EF4-FFF2-40B4-BE49-F238E27FC236}">
                    <a16:creationId xmlns:a16="http://schemas.microsoft.com/office/drawing/2014/main" id="{B300F66A-C8D1-0545-A0CB-35310ED8C775}"/>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6" name="Rectangle 66">
                <a:extLst>
                  <a:ext uri="{FF2B5EF4-FFF2-40B4-BE49-F238E27FC236}">
                    <a16:creationId xmlns:a16="http://schemas.microsoft.com/office/drawing/2014/main" id="{3C6A783E-509F-DF46-B321-B8468B0E1626}"/>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7" name="Rectangle 67">
                <a:extLst>
                  <a:ext uri="{FF2B5EF4-FFF2-40B4-BE49-F238E27FC236}">
                    <a16:creationId xmlns:a16="http://schemas.microsoft.com/office/drawing/2014/main" id="{C55DE921-1AFF-2640-86D9-F1DF6A78D9E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9" name="Group 68">
              <a:extLst>
                <a:ext uri="{FF2B5EF4-FFF2-40B4-BE49-F238E27FC236}">
                  <a16:creationId xmlns:a16="http://schemas.microsoft.com/office/drawing/2014/main" id="{A6E1B667-43FA-DE4A-98DD-972135751421}"/>
                </a:ext>
              </a:extLst>
            </p:cNvPr>
            <p:cNvGrpSpPr>
              <a:grpSpLocks/>
            </p:cNvGrpSpPr>
            <p:nvPr/>
          </p:nvGrpSpPr>
          <p:grpSpPr bwMode="auto">
            <a:xfrm>
              <a:off x="12552504" y="6103513"/>
              <a:ext cx="986752" cy="182532"/>
              <a:chOff x="5893" y="3884"/>
              <a:chExt cx="466" cy="115"/>
            </a:xfrm>
          </p:grpSpPr>
          <p:sp>
            <p:nvSpPr>
              <p:cNvPr id="100" name="Rectangle 69">
                <a:extLst>
                  <a:ext uri="{FF2B5EF4-FFF2-40B4-BE49-F238E27FC236}">
                    <a16:creationId xmlns:a16="http://schemas.microsoft.com/office/drawing/2014/main" id="{7F936C4A-7764-6446-BE7A-6F8A72D2893A}"/>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1" name="Rectangle 70">
                <a:extLst>
                  <a:ext uri="{FF2B5EF4-FFF2-40B4-BE49-F238E27FC236}">
                    <a16:creationId xmlns:a16="http://schemas.microsoft.com/office/drawing/2014/main" id="{0DCBE27F-587E-9746-A51C-CC068DCE79FA}"/>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2" name="Rectangle 71">
                <a:extLst>
                  <a:ext uri="{FF2B5EF4-FFF2-40B4-BE49-F238E27FC236}">
                    <a16:creationId xmlns:a16="http://schemas.microsoft.com/office/drawing/2014/main" id="{091416AB-BFD7-E94A-95F3-DA237E23E679}"/>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3" name="Rectangle 72">
                <a:extLst>
                  <a:ext uri="{FF2B5EF4-FFF2-40B4-BE49-F238E27FC236}">
                    <a16:creationId xmlns:a16="http://schemas.microsoft.com/office/drawing/2014/main" id="{BC557144-ED30-534B-B997-B7D438CD02BE}"/>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0" name="Group 73">
              <a:extLst>
                <a:ext uri="{FF2B5EF4-FFF2-40B4-BE49-F238E27FC236}">
                  <a16:creationId xmlns:a16="http://schemas.microsoft.com/office/drawing/2014/main" id="{F4F296F4-53EB-3348-AB7A-A5230551390A}"/>
                </a:ext>
              </a:extLst>
            </p:cNvPr>
            <p:cNvGrpSpPr>
              <a:grpSpLocks/>
            </p:cNvGrpSpPr>
            <p:nvPr/>
          </p:nvGrpSpPr>
          <p:grpSpPr bwMode="auto">
            <a:xfrm>
              <a:off x="12552504" y="6328901"/>
              <a:ext cx="986752" cy="182532"/>
              <a:chOff x="5893" y="4026"/>
              <a:chExt cx="466" cy="115"/>
            </a:xfrm>
          </p:grpSpPr>
          <p:sp>
            <p:nvSpPr>
              <p:cNvPr id="96" name="Rectangle 74">
                <a:extLst>
                  <a:ext uri="{FF2B5EF4-FFF2-40B4-BE49-F238E27FC236}">
                    <a16:creationId xmlns:a16="http://schemas.microsoft.com/office/drawing/2014/main" id="{C64053B1-E458-5F4D-864B-681210E63854}"/>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7" name="Rectangle 75">
                <a:extLst>
                  <a:ext uri="{FF2B5EF4-FFF2-40B4-BE49-F238E27FC236}">
                    <a16:creationId xmlns:a16="http://schemas.microsoft.com/office/drawing/2014/main" id="{35B4E54A-981E-AE46-9D4B-5175D931098D}"/>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8" name="Rectangle 76">
                <a:extLst>
                  <a:ext uri="{FF2B5EF4-FFF2-40B4-BE49-F238E27FC236}">
                    <a16:creationId xmlns:a16="http://schemas.microsoft.com/office/drawing/2014/main" id="{09370D3C-5439-6842-9FA4-6AA598C3075A}"/>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9" name="Rectangle 77">
                <a:extLst>
                  <a:ext uri="{FF2B5EF4-FFF2-40B4-BE49-F238E27FC236}">
                    <a16:creationId xmlns:a16="http://schemas.microsoft.com/office/drawing/2014/main" id="{32B53C8E-23DF-0140-9CC5-C0F33A97A5E7}"/>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1" name="Group 78">
              <a:extLst>
                <a:ext uri="{FF2B5EF4-FFF2-40B4-BE49-F238E27FC236}">
                  <a16:creationId xmlns:a16="http://schemas.microsoft.com/office/drawing/2014/main" id="{50FD0AD5-9944-0347-BFF6-664AE3D781A1}"/>
                </a:ext>
              </a:extLst>
            </p:cNvPr>
            <p:cNvGrpSpPr>
              <a:grpSpLocks/>
            </p:cNvGrpSpPr>
            <p:nvPr/>
          </p:nvGrpSpPr>
          <p:grpSpPr bwMode="auto">
            <a:xfrm>
              <a:off x="12552504" y="6552703"/>
              <a:ext cx="986752" cy="182532"/>
              <a:chOff x="5893" y="4167"/>
              <a:chExt cx="466" cy="115"/>
            </a:xfrm>
          </p:grpSpPr>
          <p:sp>
            <p:nvSpPr>
              <p:cNvPr id="92" name="Rectangle 79">
                <a:extLst>
                  <a:ext uri="{FF2B5EF4-FFF2-40B4-BE49-F238E27FC236}">
                    <a16:creationId xmlns:a16="http://schemas.microsoft.com/office/drawing/2014/main" id="{E732A77E-8505-1E40-A258-EFDCBCEC8EB1}"/>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3" name="Rectangle 80">
                <a:extLst>
                  <a:ext uri="{FF2B5EF4-FFF2-40B4-BE49-F238E27FC236}">
                    <a16:creationId xmlns:a16="http://schemas.microsoft.com/office/drawing/2014/main" id="{32B69D4E-72C3-9649-B97D-0EFE46A72E9E}"/>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4" name="Rectangle 81">
                <a:extLst>
                  <a:ext uri="{FF2B5EF4-FFF2-40B4-BE49-F238E27FC236}">
                    <a16:creationId xmlns:a16="http://schemas.microsoft.com/office/drawing/2014/main" id="{E69042FB-994A-D542-BD0E-6F82FB751DF0}"/>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5" name="Rectangle 82">
                <a:extLst>
                  <a:ext uri="{FF2B5EF4-FFF2-40B4-BE49-F238E27FC236}">
                    <a16:creationId xmlns:a16="http://schemas.microsoft.com/office/drawing/2014/main" id="{D5B29B49-BB12-3F44-9E6E-4F0D381B2C3D}"/>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144" name="Rectangle 83">
            <a:extLst>
              <a:ext uri="{FF2B5EF4-FFF2-40B4-BE49-F238E27FC236}">
                <a16:creationId xmlns:a16="http://schemas.microsoft.com/office/drawing/2014/main" id="{C93DD7E9-B2BB-8D43-911F-C0381565FB38}"/>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145" name="Rectangle 84">
            <a:extLst>
              <a:ext uri="{FF2B5EF4-FFF2-40B4-BE49-F238E27FC236}">
                <a16:creationId xmlns:a16="http://schemas.microsoft.com/office/drawing/2014/main" id="{208BE6BD-83EA-3945-8804-48D4553AC936}"/>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3450727918"/>
      </p:ext>
    </p:extLst>
  </p:cSld>
  <p:clrMap bg1="lt1" tx1="dk1" bg2="lt2" tx2="dk2" accent1="accent1" accent2="accent2" accent3="accent3" accent4="accent4" accent5="accent5" accent6="accent6" hlink="hlink" folHlink="folHlink"/>
  <p:sldLayoutIdLst>
    <p:sldLayoutId id="2147483830" r:id="rId1"/>
  </p:sldLayoutIdLst>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hf hdr="0" ftr="0" dt="0"/>
  <p:txStyles>
    <p:titleStyle>
      <a:lvl1pPr algn="l" rtl="0" eaLnBrk="1" fontAlgn="base" hangingPunct="1">
        <a:spcBef>
          <a:spcPct val="0"/>
        </a:spcBef>
        <a:spcAft>
          <a:spcPct val="0"/>
        </a:spcAft>
        <a:defRPr sz="4265" b="1">
          <a:solidFill>
            <a:schemeClr val="tx1"/>
          </a:solidFill>
          <a:latin typeface="黑体" pitchFamily="49" charset="-122"/>
          <a:ea typeface="黑体" pitchFamily="49" charset="-122"/>
          <a:cs typeface="+mj-cs"/>
        </a:defRPr>
      </a:lvl1pPr>
      <a:lvl2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2pPr>
      <a:lvl3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3pPr>
      <a:lvl4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4pPr>
      <a:lvl5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1" fontAlgn="base" hangingPunct="1">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1" fontAlgn="base" hangingPunct="1">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1" fontAlgn="base" hangingPunct="1">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1" fontAlgn="base" hangingPunct="1">
        <a:spcBef>
          <a:spcPct val="20000"/>
        </a:spcBef>
        <a:spcAft>
          <a:spcPct val="0"/>
        </a:spcAft>
        <a:buChar char="–"/>
        <a:defRPr sz="2133">
          <a:solidFill>
            <a:schemeClr val="tx1"/>
          </a:solidFill>
          <a:latin typeface="+mn-lt"/>
          <a:ea typeface="+mn-ea"/>
          <a:cs typeface="+mn-cs"/>
        </a:defRPr>
      </a:lvl4pPr>
      <a:lvl5pPr marL="2742308"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83" name="图片 82"/>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flipH="1">
            <a:off x="0" y="1810"/>
            <a:ext cx="12196763" cy="4792771"/>
          </a:xfrm>
          <a:prstGeom prst="rect">
            <a:avLst/>
          </a:prstGeom>
        </p:spPr>
      </p:pic>
      <p:sp>
        <p:nvSpPr>
          <p:cNvPr id="78" name="矩形 77"/>
          <p:cNvSpPr/>
          <p:nvPr userDrawn="1"/>
        </p:nvSpPr>
        <p:spPr bwMode="auto">
          <a:xfrm>
            <a:off x="-33880" y="4752404"/>
            <a:ext cx="12230643" cy="2842586"/>
          </a:xfrm>
          <a:prstGeom prst="rect">
            <a:avLst/>
          </a:prstGeom>
          <a:blipFill dpi="0" rotWithShape="1">
            <a:blip r:embed="rId4"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3077" name="Rectangle 15"/>
          <p:cNvSpPr>
            <a:spLocks noChangeArrowheads="1"/>
          </p:cNvSpPr>
          <p:nvPr/>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6" name="组合 15">
            <a:extLst>
              <a:ext uri="{FF2B5EF4-FFF2-40B4-BE49-F238E27FC236}">
                <a16:creationId xmlns:a16="http://schemas.microsoft.com/office/drawing/2014/main" id="{0471D311-6605-F244-939C-1A0F1511AD57}"/>
              </a:ext>
            </a:extLst>
          </p:cNvPr>
          <p:cNvGrpSpPr/>
          <p:nvPr userDrawn="1"/>
        </p:nvGrpSpPr>
        <p:grpSpPr>
          <a:xfrm>
            <a:off x="12438524" y="3358802"/>
            <a:ext cx="1214711" cy="3499198"/>
            <a:chOff x="12438524" y="3358802"/>
            <a:chExt cx="1214711" cy="3499198"/>
          </a:xfrm>
        </p:grpSpPr>
        <p:sp>
          <p:nvSpPr>
            <p:cNvPr id="15" name="矩形 14">
              <a:extLst>
                <a:ext uri="{FF2B5EF4-FFF2-40B4-BE49-F238E27FC236}">
                  <a16:creationId xmlns:a16="http://schemas.microsoft.com/office/drawing/2014/main" id="{D08D99DE-5ABC-2D44-AA9C-BC1F88EC17FA}"/>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2" name="Group 18"/>
            <p:cNvGrpSpPr>
              <a:grpSpLocks/>
            </p:cNvGrpSpPr>
            <p:nvPr/>
          </p:nvGrpSpPr>
          <p:grpSpPr bwMode="auto">
            <a:xfrm>
              <a:off x="12552504" y="3727418"/>
              <a:ext cx="986752" cy="182532"/>
              <a:chOff x="5893" y="2387"/>
              <a:chExt cx="466" cy="115"/>
            </a:xfrm>
          </p:grpSpPr>
          <p:sp>
            <p:nvSpPr>
              <p:cNvPr id="3143"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4"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5"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6"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 name="Group 23"/>
            <p:cNvGrpSpPr>
              <a:grpSpLocks/>
            </p:cNvGrpSpPr>
            <p:nvPr/>
          </p:nvGrpSpPr>
          <p:grpSpPr bwMode="auto">
            <a:xfrm>
              <a:off x="12552504" y="3943282"/>
              <a:ext cx="986752" cy="182532"/>
              <a:chOff x="5893" y="2523"/>
              <a:chExt cx="466" cy="115"/>
            </a:xfrm>
          </p:grpSpPr>
          <p:sp>
            <p:nvSpPr>
              <p:cNvPr id="3139"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0"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1"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2"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 name="Group 28"/>
            <p:cNvGrpSpPr>
              <a:grpSpLocks/>
            </p:cNvGrpSpPr>
            <p:nvPr/>
          </p:nvGrpSpPr>
          <p:grpSpPr bwMode="auto">
            <a:xfrm>
              <a:off x="12552504" y="4159146"/>
              <a:ext cx="986752" cy="182532"/>
              <a:chOff x="5893" y="2659"/>
              <a:chExt cx="466" cy="115"/>
            </a:xfrm>
          </p:grpSpPr>
          <p:sp>
            <p:nvSpPr>
              <p:cNvPr id="3135"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6"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7"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8"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 name="Group 33"/>
            <p:cNvGrpSpPr>
              <a:grpSpLocks/>
            </p:cNvGrpSpPr>
            <p:nvPr/>
          </p:nvGrpSpPr>
          <p:grpSpPr bwMode="auto">
            <a:xfrm>
              <a:off x="12552504" y="3511551"/>
              <a:ext cx="986752" cy="188882"/>
              <a:chOff x="5893" y="2251"/>
              <a:chExt cx="466" cy="119"/>
            </a:xfrm>
          </p:grpSpPr>
          <p:sp>
            <p:nvSpPr>
              <p:cNvPr id="3131"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2"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3"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4"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 name="Group 38"/>
            <p:cNvGrpSpPr>
              <a:grpSpLocks/>
            </p:cNvGrpSpPr>
            <p:nvPr/>
          </p:nvGrpSpPr>
          <p:grpSpPr bwMode="auto">
            <a:xfrm>
              <a:off x="12552504" y="4519449"/>
              <a:ext cx="986752" cy="182532"/>
              <a:chOff x="5893" y="2886"/>
              <a:chExt cx="466" cy="115"/>
            </a:xfrm>
          </p:grpSpPr>
          <p:sp>
            <p:nvSpPr>
              <p:cNvPr id="3127"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8"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9"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0"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 name="Group 43"/>
            <p:cNvGrpSpPr>
              <a:grpSpLocks/>
            </p:cNvGrpSpPr>
            <p:nvPr/>
          </p:nvGrpSpPr>
          <p:grpSpPr bwMode="auto">
            <a:xfrm>
              <a:off x="12552504" y="4735313"/>
              <a:ext cx="986752" cy="182532"/>
              <a:chOff x="5893" y="3022"/>
              <a:chExt cx="466" cy="115"/>
            </a:xfrm>
          </p:grpSpPr>
          <p:sp>
            <p:nvSpPr>
              <p:cNvPr id="3123"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4"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5"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6"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 name="Group 48"/>
            <p:cNvGrpSpPr>
              <a:grpSpLocks/>
            </p:cNvGrpSpPr>
            <p:nvPr/>
          </p:nvGrpSpPr>
          <p:grpSpPr bwMode="auto">
            <a:xfrm>
              <a:off x="12552504" y="4951179"/>
              <a:ext cx="986752" cy="182532"/>
              <a:chOff x="5893" y="3158"/>
              <a:chExt cx="466" cy="115"/>
            </a:xfrm>
          </p:grpSpPr>
          <p:sp>
            <p:nvSpPr>
              <p:cNvPr id="3119"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0"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1"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2"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 name="Group 53"/>
            <p:cNvGrpSpPr>
              <a:grpSpLocks/>
            </p:cNvGrpSpPr>
            <p:nvPr/>
          </p:nvGrpSpPr>
          <p:grpSpPr bwMode="auto">
            <a:xfrm>
              <a:off x="12552504" y="5311482"/>
              <a:ext cx="986752" cy="182532"/>
              <a:chOff x="5893" y="3385"/>
              <a:chExt cx="466" cy="115"/>
            </a:xfrm>
          </p:grpSpPr>
          <p:sp>
            <p:nvSpPr>
              <p:cNvPr id="3115"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6"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7"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8"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 name="Group 58"/>
            <p:cNvGrpSpPr>
              <a:grpSpLocks/>
            </p:cNvGrpSpPr>
            <p:nvPr/>
          </p:nvGrpSpPr>
          <p:grpSpPr bwMode="auto">
            <a:xfrm>
              <a:off x="12552504" y="5527346"/>
              <a:ext cx="986752" cy="182532"/>
              <a:chOff x="5893" y="3521"/>
              <a:chExt cx="466" cy="115"/>
            </a:xfrm>
          </p:grpSpPr>
          <p:sp>
            <p:nvSpPr>
              <p:cNvPr id="3111"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2"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3"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4"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 name="Group 63"/>
            <p:cNvGrpSpPr>
              <a:grpSpLocks/>
            </p:cNvGrpSpPr>
            <p:nvPr/>
          </p:nvGrpSpPr>
          <p:grpSpPr bwMode="auto">
            <a:xfrm>
              <a:off x="12552504" y="5743210"/>
              <a:ext cx="986752" cy="182532"/>
              <a:chOff x="5893" y="3657"/>
              <a:chExt cx="466" cy="115"/>
            </a:xfrm>
          </p:grpSpPr>
          <p:sp>
            <p:nvSpPr>
              <p:cNvPr id="3107"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8"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9"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0"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68"/>
            <p:cNvGrpSpPr>
              <a:grpSpLocks/>
            </p:cNvGrpSpPr>
            <p:nvPr/>
          </p:nvGrpSpPr>
          <p:grpSpPr bwMode="auto">
            <a:xfrm>
              <a:off x="12552504" y="6103513"/>
              <a:ext cx="986752" cy="182532"/>
              <a:chOff x="5893" y="3884"/>
              <a:chExt cx="466" cy="115"/>
            </a:xfrm>
          </p:grpSpPr>
          <p:sp>
            <p:nvSpPr>
              <p:cNvPr id="3103"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4"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5"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6"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73"/>
            <p:cNvGrpSpPr>
              <a:grpSpLocks/>
            </p:cNvGrpSpPr>
            <p:nvPr/>
          </p:nvGrpSpPr>
          <p:grpSpPr bwMode="auto">
            <a:xfrm>
              <a:off x="12552504" y="6328901"/>
              <a:ext cx="986752" cy="182532"/>
              <a:chOff x="5893" y="4026"/>
              <a:chExt cx="466" cy="115"/>
            </a:xfrm>
          </p:grpSpPr>
          <p:sp>
            <p:nvSpPr>
              <p:cNvPr id="3099"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0"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1"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2"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78"/>
            <p:cNvGrpSpPr>
              <a:grpSpLocks/>
            </p:cNvGrpSpPr>
            <p:nvPr/>
          </p:nvGrpSpPr>
          <p:grpSpPr bwMode="auto">
            <a:xfrm>
              <a:off x="12552504" y="6552703"/>
              <a:ext cx="986752" cy="182532"/>
              <a:chOff x="5893" y="4167"/>
              <a:chExt cx="466" cy="115"/>
            </a:xfrm>
          </p:grpSpPr>
          <p:sp>
            <p:nvSpPr>
              <p:cNvPr id="3095"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6"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7"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8"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3079" name="Rectangle 83"/>
          <p:cNvSpPr>
            <a:spLocks noChangeArrowheads="1"/>
          </p:cNvSpPr>
          <p:nvPr/>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3080" name="Rectangle 84"/>
          <p:cNvSpPr>
            <a:spLocks noChangeArrowheads="1"/>
          </p:cNvSpPr>
          <p:nvPr/>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
        <p:nvSpPr>
          <p:cNvPr id="77" name="副标题 2"/>
          <p:cNvSpPr txBox="1">
            <a:spLocks/>
          </p:cNvSpPr>
          <p:nvPr userDrawn="1"/>
        </p:nvSpPr>
        <p:spPr bwMode="auto">
          <a:xfrm>
            <a:off x="3664323" y="6347930"/>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&amp;</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MindSpore</a:t>
            </a:r>
          </a:p>
        </p:txBody>
      </p:sp>
      <p:pic>
        <p:nvPicPr>
          <p:cNvPr id="1026" name="Picture 2"/>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143395" y="6296150"/>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0" name="副标题 2">
            <a:extLst>
              <a:ext uri="{FF2B5EF4-FFF2-40B4-BE49-F238E27FC236}">
                <a16:creationId xmlns:a16="http://schemas.microsoft.com/office/drawing/2014/main" id="{A634CC0A-DFBC-A14F-BE2B-B5B3D2F6625A}"/>
              </a:ext>
            </a:extLst>
          </p:cNvPr>
          <p:cNvSpPr txBox="1">
            <a:spLocks/>
          </p:cNvSpPr>
          <p:nvPr userDrawn="1"/>
        </p:nvSpPr>
        <p:spPr bwMode="auto">
          <a:xfrm>
            <a:off x="9939205" y="6309320"/>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889" r:id="rId1"/>
  </p:sldLayoutIdLst>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8" name="矩形 77"/>
          <p:cNvSpPr/>
          <p:nvPr userDrawn="1"/>
        </p:nvSpPr>
        <p:spPr bwMode="auto">
          <a:xfrm>
            <a:off x="-33880" y="4752404"/>
            <a:ext cx="12230643" cy="2842586"/>
          </a:xfrm>
          <a:prstGeom prst="rect">
            <a:avLst/>
          </a:prstGeom>
          <a:blipFill dpi="0" rotWithShape="1">
            <a:blip r:embed="rId7"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7" name="副标题 2"/>
          <p:cNvSpPr txBox="1">
            <a:spLocks/>
          </p:cNvSpPr>
          <p:nvPr userDrawn="1"/>
        </p:nvSpPr>
        <p:spPr bwMode="auto">
          <a:xfrm>
            <a:off x="3664323" y="6289094"/>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&amp;</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MindSpore</a:t>
            </a:r>
          </a:p>
        </p:txBody>
      </p:sp>
      <p:pic>
        <p:nvPicPr>
          <p:cNvPr id="1026" name="Picture 2"/>
          <p:cNvPicPr>
            <a:picLocks noChangeAspect="1" noChangeArrowheads="1"/>
          </p:cNvPicPr>
          <p:nvPr userDrawn="1"/>
        </p:nvPicPr>
        <p:blipFill>
          <a:blip r:embed="rId8" cstate="print">
            <a:extLst>
              <a:ext uri="{28A0092B-C50C-407E-A947-70E740481C1C}">
                <a14:useLocalDpi xmlns:a14="http://schemas.microsoft.com/office/drawing/2010/main"/>
              </a:ext>
            </a:extLst>
          </a:blip>
          <a:srcRect/>
          <a:stretch>
            <a:fillRect/>
          </a:stretch>
        </p:blipFill>
        <p:spPr bwMode="auto">
          <a:xfrm>
            <a:off x="143395" y="6237312"/>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4" name="Rectangle 5"/>
          <p:cNvSpPr>
            <a:spLocks noChangeArrowheads="1"/>
          </p:cNvSpPr>
          <p:nvPr userDrawn="1"/>
        </p:nvSpPr>
        <p:spPr bwMode="auto">
          <a:xfrm>
            <a:off x="8493235" y="6362118"/>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
        <p:nvSpPr>
          <p:cNvPr id="85" name="副标题 2">
            <a:extLst>
              <a:ext uri="{FF2B5EF4-FFF2-40B4-BE49-F238E27FC236}">
                <a16:creationId xmlns:a16="http://schemas.microsoft.com/office/drawing/2014/main" id="{9AB308A9-0BE9-714A-B697-9DA5E538225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9">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10">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
        <p:nvSpPr>
          <p:cNvPr id="76" name="Rectangle 15">
            <a:extLst>
              <a:ext uri="{FF2B5EF4-FFF2-40B4-BE49-F238E27FC236}">
                <a16:creationId xmlns:a16="http://schemas.microsoft.com/office/drawing/2014/main" id="{5F0D27D0-6BBA-6040-99DD-9D74A376C229}"/>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79" name="组合 78">
            <a:extLst>
              <a:ext uri="{FF2B5EF4-FFF2-40B4-BE49-F238E27FC236}">
                <a16:creationId xmlns:a16="http://schemas.microsoft.com/office/drawing/2014/main" id="{0AEBE44D-B240-1047-8AE1-2A41842C9EF5}"/>
              </a:ext>
            </a:extLst>
          </p:cNvPr>
          <p:cNvGrpSpPr/>
          <p:nvPr userDrawn="1"/>
        </p:nvGrpSpPr>
        <p:grpSpPr>
          <a:xfrm>
            <a:off x="12438524" y="3358802"/>
            <a:ext cx="1214711" cy="3499198"/>
            <a:chOff x="12438524" y="3358802"/>
            <a:chExt cx="1214711" cy="3499198"/>
          </a:xfrm>
        </p:grpSpPr>
        <p:sp>
          <p:nvSpPr>
            <p:cNvPr id="80" name="矩形 79">
              <a:extLst>
                <a:ext uri="{FF2B5EF4-FFF2-40B4-BE49-F238E27FC236}">
                  <a16:creationId xmlns:a16="http://schemas.microsoft.com/office/drawing/2014/main" id="{6E75B5C4-174B-534E-99A7-4017609E4120}"/>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81" name="Group 18">
              <a:extLst>
                <a:ext uri="{FF2B5EF4-FFF2-40B4-BE49-F238E27FC236}">
                  <a16:creationId xmlns:a16="http://schemas.microsoft.com/office/drawing/2014/main" id="{FE94B37C-E1F1-684F-A002-9902065015EC}"/>
                </a:ext>
              </a:extLst>
            </p:cNvPr>
            <p:cNvGrpSpPr>
              <a:grpSpLocks/>
            </p:cNvGrpSpPr>
            <p:nvPr/>
          </p:nvGrpSpPr>
          <p:grpSpPr bwMode="auto">
            <a:xfrm>
              <a:off x="12552504" y="3727418"/>
              <a:ext cx="986752" cy="182532"/>
              <a:chOff x="5893" y="2387"/>
              <a:chExt cx="466" cy="115"/>
            </a:xfrm>
          </p:grpSpPr>
          <p:sp>
            <p:nvSpPr>
              <p:cNvPr id="144" name="Rectangle 19">
                <a:extLst>
                  <a:ext uri="{FF2B5EF4-FFF2-40B4-BE49-F238E27FC236}">
                    <a16:creationId xmlns:a16="http://schemas.microsoft.com/office/drawing/2014/main" id="{78A268BC-D3D4-3945-9984-290E632840EC}"/>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5" name="Rectangle 20">
                <a:extLst>
                  <a:ext uri="{FF2B5EF4-FFF2-40B4-BE49-F238E27FC236}">
                    <a16:creationId xmlns:a16="http://schemas.microsoft.com/office/drawing/2014/main" id="{A6090A13-C83C-2847-86D3-8ED00CE6F313}"/>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6" name="Rectangle 21">
                <a:extLst>
                  <a:ext uri="{FF2B5EF4-FFF2-40B4-BE49-F238E27FC236}">
                    <a16:creationId xmlns:a16="http://schemas.microsoft.com/office/drawing/2014/main" id="{A401A15C-7868-8E42-B649-7E8F610AE968}"/>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7" name="Rectangle 22">
                <a:extLst>
                  <a:ext uri="{FF2B5EF4-FFF2-40B4-BE49-F238E27FC236}">
                    <a16:creationId xmlns:a16="http://schemas.microsoft.com/office/drawing/2014/main" id="{2DE2C758-6DAB-3E49-974C-22059EDB5ED0}"/>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2" name="Group 23">
              <a:extLst>
                <a:ext uri="{FF2B5EF4-FFF2-40B4-BE49-F238E27FC236}">
                  <a16:creationId xmlns:a16="http://schemas.microsoft.com/office/drawing/2014/main" id="{AF280DAB-266C-9144-86E2-144461CD1043}"/>
                </a:ext>
              </a:extLst>
            </p:cNvPr>
            <p:cNvGrpSpPr>
              <a:grpSpLocks/>
            </p:cNvGrpSpPr>
            <p:nvPr/>
          </p:nvGrpSpPr>
          <p:grpSpPr bwMode="auto">
            <a:xfrm>
              <a:off x="12552504" y="3943282"/>
              <a:ext cx="986752" cy="182532"/>
              <a:chOff x="5893" y="2523"/>
              <a:chExt cx="466" cy="115"/>
            </a:xfrm>
          </p:grpSpPr>
          <p:sp>
            <p:nvSpPr>
              <p:cNvPr id="140" name="Rectangle 24">
                <a:extLst>
                  <a:ext uri="{FF2B5EF4-FFF2-40B4-BE49-F238E27FC236}">
                    <a16:creationId xmlns:a16="http://schemas.microsoft.com/office/drawing/2014/main" id="{F7077ABD-F234-3B45-BD19-97A98A850EF3}"/>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1" name="Rectangle 25">
                <a:extLst>
                  <a:ext uri="{FF2B5EF4-FFF2-40B4-BE49-F238E27FC236}">
                    <a16:creationId xmlns:a16="http://schemas.microsoft.com/office/drawing/2014/main" id="{734082A6-194A-3F41-9F1E-41DF51B5490E}"/>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2" name="Rectangle 26">
                <a:extLst>
                  <a:ext uri="{FF2B5EF4-FFF2-40B4-BE49-F238E27FC236}">
                    <a16:creationId xmlns:a16="http://schemas.microsoft.com/office/drawing/2014/main" id="{1D77F031-CF25-AE42-8E19-E5EF69D08D5D}"/>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3" name="Rectangle 27">
                <a:extLst>
                  <a:ext uri="{FF2B5EF4-FFF2-40B4-BE49-F238E27FC236}">
                    <a16:creationId xmlns:a16="http://schemas.microsoft.com/office/drawing/2014/main" id="{7BE49B44-4D10-8F48-8220-01AC6743283B}"/>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3" name="Group 28">
              <a:extLst>
                <a:ext uri="{FF2B5EF4-FFF2-40B4-BE49-F238E27FC236}">
                  <a16:creationId xmlns:a16="http://schemas.microsoft.com/office/drawing/2014/main" id="{F016FB11-1E0A-8540-9C0C-E06F13CA097E}"/>
                </a:ext>
              </a:extLst>
            </p:cNvPr>
            <p:cNvGrpSpPr>
              <a:grpSpLocks/>
            </p:cNvGrpSpPr>
            <p:nvPr/>
          </p:nvGrpSpPr>
          <p:grpSpPr bwMode="auto">
            <a:xfrm>
              <a:off x="12552504" y="4159146"/>
              <a:ext cx="986752" cy="182532"/>
              <a:chOff x="5893" y="2659"/>
              <a:chExt cx="466" cy="115"/>
            </a:xfrm>
          </p:grpSpPr>
          <p:sp>
            <p:nvSpPr>
              <p:cNvPr id="136" name="Rectangle 29">
                <a:extLst>
                  <a:ext uri="{FF2B5EF4-FFF2-40B4-BE49-F238E27FC236}">
                    <a16:creationId xmlns:a16="http://schemas.microsoft.com/office/drawing/2014/main" id="{98C97CFF-95B2-3E4D-A057-C8EEE453DE76}"/>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7" name="Rectangle 30">
                <a:extLst>
                  <a:ext uri="{FF2B5EF4-FFF2-40B4-BE49-F238E27FC236}">
                    <a16:creationId xmlns:a16="http://schemas.microsoft.com/office/drawing/2014/main" id="{7DC45F03-85BB-C94A-9F19-93E79FC99651}"/>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8" name="Rectangle 31">
                <a:extLst>
                  <a:ext uri="{FF2B5EF4-FFF2-40B4-BE49-F238E27FC236}">
                    <a16:creationId xmlns:a16="http://schemas.microsoft.com/office/drawing/2014/main" id="{DE803727-D384-D74F-836D-06462F48EA17}"/>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9" name="Rectangle 32">
                <a:extLst>
                  <a:ext uri="{FF2B5EF4-FFF2-40B4-BE49-F238E27FC236}">
                    <a16:creationId xmlns:a16="http://schemas.microsoft.com/office/drawing/2014/main" id="{DC9DA388-B05C-BB46-B940-37E62937197B}"/>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6" name="Group 33">
              <a:extLst>
                <a:ext uri="{FF2B5EF4-FFF2-40B4-BE49-F238E27FC236}">
                  <a16:creationId xmlns:a16="http://schemas.microsoft.com/office/drawing/2014/main" id="{80516E18-79C1-BF46-A829-59DDDE7B190A}"/>
                </a:ext>
              </a:extLst>
            </p:cNvPr>
            <p:cNvGrpSpPr>
              <a:grpSpLocks/>
            </p:cNvGrpSpPr>
            <p:nvPr/>
          </p:nvGrpSpPr>
          <p:grpSpPr bwMode="auto">
            <a:xfrm>
              <a:off x="12552504" y="3511551"/>
              <a:ext cx="986752" cy="188882"/>
              <a:chOff x="5893" y="2251"/>
              <a:chExt cx="466" cy="119"/>
            </a:xfrm>
          </p:grpSpPr>
          <p:sp>
            <p:nvSpPr>
              <p:cNvPr id="132" name="Rectangle 34">
                <a:extLst>
                  <a:ext uri="{FF2B5EF4-FFF2-40B4-BE49-F238E27FC236}">
                    <a16:creationId xmlns:a16="http://schemas.microsoft.com/office/drawing/2014/main" id="{FD73BA44-330D-2F42-9839-CD27228C6348}"/>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3" name="Rectangle 35">
                <a:extLst>
                  <a:ext uri="{FF2B5EF4-FFF2-40B4-BE49-F238E27FC236}">
                    <a16:creationId xmlns:a16="http://schemas.microsoft.com/office/drawing/2014/main" id="{5016EF6D-279F-B340-9667-A8AE1DFA942F}"/>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4" name="Rectangle 36">
                <a:extLst>
                  <a:ext uri="{FF2B5EF4-FFF2-40B4-BE49-F238E27FC236}">
                    <a16:creationId xmlns:a16="http://schemas.microsoft.com/office/drawing/2014/main" id="{17BD6F8D-671A-CB42-AC6D-5CB878B6D233}"/>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5" name="Rectangle 37">
                <a:extLst>
                  <a:ext uri="{FF2B5EF4-FFF2-40B4-BE49-F238E27FC236}">
                    <a16:creationId xmlns:a16="http://schemas.microsoft.com/office/drawing/2014/main" id="{80BFA420-341E-784D-97C1-CA4EB2DF99B1}"/>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7" name="Group 38">
              <a:extLst>
                <a:ext uri="{FF2B5EF4-FFF2-40B4-BE49-F238E27FC236}">
                  <a16:creationId xmlns:a16="http://schemas.microsoft.com/office/drawing/2014/main" id="{113C15F0-B8A3-D940-9BBC-DC87E5D377FF}"/>
                </a:ext>
              </a:extLst>
            </p:cNvPr>
            <p:cNvGrpSpPr>
              <a:grpSpLocks/>
            </p:cNvGrpSpPr>
            <p:nvPr/>
          </p:nvGrpSpPr>
          <p:grpSpPr bwMode="auto">
            <a:xfrm>
              <a:off x="12552504" y="4519449"/>
              <a:ext cx="986752" cy="182532"/>
              <a:chOff x="5893" y="2886"/>
              <a:chExt cx="466" cy="115"/>
            </a:xfrm>
          </p:grpSpPr>
          <p:sp>
            <p:nvSpPr>
              <p:cNvPr id="128" name="Rectangle 39">
                <a:extLst>
                  <a:ext uri="{FF2B5EF4-FFF2-40B4-BE49-F238E27FC236}">
                    <a16:creationId xmlns:a16="http://schemas.microsoft.com/office/drawing/2014/main" id="{0FCD2644-873C-364B-8794-FB5DDC55739B}"/>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9" name="Rectangle 40">
                <a:extLst>
                  <a:ext uri="{FF2B5EF4-FFF2-40B4-BE49-F238E27FC236}">
                    <a16:creationId xmlns:a16="http://schemas.microsoft.com/office/drawing/2014/main" id="{88E82062-E2D8-104E-877E-7299A202773B}"/>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0" name="Rectangle 41">
                <a:extLst>
                  <a:ext uri="{FF2B5EF4-FFF2-40B4-BE49-F238E27FC236}">
                    <a16:creationId xmlns:a16="http://schemas.microsoft.com/office/drawing/2014/main" id="{0B20ED13-C438-FC42-97AF-70FD93225E60}"/>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1" name="Rectangle 42">
                <a:extLst>
                  <a:ext uri="{FF2B5EF4-FFF2-40B4-BE49-F238E27FC236}">
                    <a16:creationId xmlns:a16="http://schemas.microsoft.com/office/drawing/2014/main" id="{B0CDA2D6-D44E-BB4A-81BA-60E9DD4C7F3E}"/>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8" name="Group 43">
              <a:extLst>
                <a:ext uri="{FF2B5EF4-FFF2-40B4-BE49-F238E27FC236}">
                  <a16:creationId xmlns:a16="http://schemas.microsoft.com/office/drawing/2014/main" id="{6C47AEC9-E44E-7A4E-96CF-B98299B5522A}"/>
                </a:ext>
              </a:extLst>
            </p:cNvPr>
            <p:cNvGrpSpPr>
              <a:grpSpLocks/>
            </p:cNvGrpSpPr>
            <p:nvPr/>
          </p:nvGrpSpPr>
          <p:grpSpPr bwMode="auto">
            <a:xfrm>
              <a:off x="12552504" y="4735313"/>
              <a:ext cx="986752" cy="182532"/>
              <a:chOff x="5893" y="3022"/>
              <a:chExt cx="466" cy="115"/>
            </a:xfrm>
          </p:grpSpPr>
          <p:sp>
            <p:nvSpPr>
              <p:cNvPr id="124" name="Rectangle 44">
                <a:extLst>
                  <a:ext uri="{FF2B5EF4-FFF2-40B4-BE49-F238E27FC236}">
                    <a16:creationId xmlns:a16="http://schemas.microsoft.com/office/drawing/2014/main" id="{5704526A-72A0-6B4C-BD19-10E8D93A9D6B}"/>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5" name="Rectangle 45">
                <a:extLst>
                  <a:ext uri="{FF2B5EF4-FFF2-40B4-BE49-F238E27FC236}">
                    <a16:creationId xmlns:a16="http://schemas.microsoft.com/office/drawing/2014/main" id="{55D7F1F7-3CF2-2D49-B1D8-A9131DD958C8}"/>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6" name="Rectangle 46">
                <a:extLst>
                  <a:ext uri="{FF2B5EF4-FFF2-40B4-BE49-F238E27FC236}">
                    <a16:creationId xmlns:a16="http://schemas.microsoft.com/office/drawing/2014/main" id="{5536878C-9A77-8E43-AA67-8512E44B7B8D}"/>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7" name="Rectangle 47">
                <a:extLst>
                  <a:ext uri="{FF2B5EF4-FFF2-40B4-BE49-F238E27FC236}">
                    <a16:creationId xmlns:a16="http://schemas.microsoft.com/office/drawing/2014/main" id="{6C483BFD-776A-CE43-AF6B-FFE5F5D76D58}"/>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9" name="Group 48">
              <a:extLst>
                <a:ext uri="{FF2B5EF4-FFF2-40B4-BE49-F238E27FC236}">
                  <a16:creationId xmlns:a16="http://schemas.microsoft.com/office/drawing/2014/main" id="{A0F9180E-9F48-EE4D-9EA3-5586D4BDF6FB}"/>
                </a:ext>
              </a:extLst>
            </p:cNvPr>
            <p:cNvGrpSpPr>
              <a:grpSpLocks/>
            </p:cNvGrpSpPr>
            <p:nvPr/>
          </p:nvGrpSpPr>
          <p:grpSpPr bwMode="auto">
            <a:xfrm>
              <a:off x="12552504" y="4951179"/>
              <a:ext cx="986752" cy="182532"/>
              <a:chOff x="5893" y="3158"/>
              <a:chExt cx="466" cy="115"/>
            </a:xfrm>
          </p:grpSpPr>
          <p:sp>
            <p:nvSpPr>
              <p:cNvPr id="120" name="Rectangle 49">
                <a:extLst>
                  <a:ext uri="{FF2B5EF4-FFF2-40B4-BE49-F238E27FC236}">
                    <a16:creationId xmlns:a16="http://schemas.microsoft.com/office/drawing/2014/main" id="{7F8F9A75-C921-7341-9A23-DBDCDC1B2619}"/>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1" name="Rectangle 50">
                <a:extLst>
                  <a:ext uri="{FF2B5EF4-FFF2-40B4-BE49-F238E27FC236}">
                    <a16:creationId xmlns:a16="http://schemas.microsoft.com/office/drawing/2014/main" id="{AC226384-8DBE-9841-A45A-F2CB694FDF41}"/>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2" name="Rectangle 51">
                <a:extLst>
                  <a:ext uri="{FF2B5EF4-FFF2-40B4-BE49-F238E27FC236}">
                    <a16:creationId xmlns:a16="http://schemas.microsoft.com/office/drawing/2014/main" id="{5A85650A-E4C5-074F-9137-CABFBA2B769F}"/>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3" name="Rectangle 52">
                <a:extLst>
                  <a:ext uri="{FF2B5EF4-FFF2-40B4-BE49-F238E27FC236}">
                    <a16:creationId xmlns:a16="http://schemas.microsoft.com/office/drawing/2014/main" id="{928A1787-A3CC-2D4C-B5DE-20C2DD1907B5}"/>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0" name="Group 53">
              <a:extLst>
                <a:ext uri="{FF2B5EF4-FFF2-40B4-BE49-F238E27FC236}">
                  <a16:creationId xmlns:a16="http://schemas.microsoft.com/office/drawing/2014/main" id="{96D554F2-B1AA-3547-ACAE-FD72B57528B5}"/>
                </a:ext>
              </a:extLst>
            </p:cNvPr>
            <p:cNvGrpSpPr>
              <a:grpSpLocks/>
            </p:cNvGrpSpPr>
            <p:nvPr/>
          </p:nvGrpSpPr>
          <p:grpSpPr bwMode="auto">
            <a:xfrm>
              <a:off x="12552504" y="5311482"/>
              <a:ext cx="986752" cy="182532"/>
              <a:chOff x="5893" y="3385"/>
              <a:chExt cx="466" cy="115"/>
            </a:xfrm>
          </p:grpSpPr>
          <p:sp>
            <p:nvSpPr>
              <p:cNvPr id="116" name="Rectangle 54">
                <a:extLst>
                  <a:ext uri="{FF2B5EF4-FFF2-40B4-BE49-F238E27FC236}">
                    <a16:creationId xmlns:a16="http://schemas.microsoft.com/office/drawing/2014/main" id="{707F084C-E82D-9041-A45E-F937AF2D9DDD}"/>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7" name="Rectangle 55">
                <a:extLst>
                  <a:ext uri="{FF2B5EF4-FFF2-40B4-BE49-F238E27FC236}">
                    <a16:creationId xmlns:a16="http://schemas.microsoft.com/office/drawing/2014/main" id="{D9FBABE9-27E1-A745-963F-053AD32BCDCF}"/>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8" name="Rectangle 56">
                <a:extLst>
                  <a:ext uri="{FF2B5EF4-FFF2-40B4-BE49-F238E27FC236}">
                    <a16:creationId xmlns:a16="http://schemas.microsoft.com/office/drawing/2014/main" id="{580DACF8-D4A8-5F4A-ABDB-900AB4166CBA}"/>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9" name="Rectangle 57">
                <a:extLst>
                  <a:ext uri="{FF2B5EF4-FFF2-40B4-BE49-F238E27FC236}">
                    <a16:creationId xmlns:a16="http://schemas.microsoft.com/office/drawing/2014/main" id="{7FD63E0A-1859-FE45-8460-39EFEC15E202}"/>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1" name="Group 58">
              <a:extLst>
                <a:ext uri="{FF2B5EF4-FFF2-40B4-BE49-F238E27FC236}">
                  <a16:creationId xmlns:a16="http://schemas.microsoft.com/office/drawing/2014/main" id="{D28003DF-D49D-264C-A28B-05E6B32D7295}"/>
                </a:ext>
              </a:extLst>
            </p:cNvPr>
            <p:cNvGrpSpPr>
              <a:grpSpLocks/>
            </p:cNvGrpSpPr>
            <p:nvPr/>
          </p:nvGrpSpPr>
          <p:grpSpPr bwMode="auto">
            <a:xfrm>
              <a:off x="12552504" y="5527346"/>
              <a:ext cx="986752" cy="182532"/>
              <a:chOff x="5893" y="3521"/>
              <a:chExt cx="466" cy="115"/>
            </a:xfrm>
          </p:grpSpPr>
          <p:sp>
            <p:nvSpPr>
              <p:cNvPr id="112" name="Rectangle 59">
                <a:extLst>
                  <a:ext uri="{FF2B5EF4-FFF2-40B4-BE49-F238E27FC236}">
                    <a16:creationId xmlns:a16="http://schemas.microsoft.com/office/drawing/2014/main" id="{9603B163-0D54-1947-84A8-DE77D43847A1}"/>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3" name="Rectangle 60">
                <a:extLst>
                  <a:ext uri="{FF2B5EF4-FFF2-40B4-BE49-F238E27FC236}">
                    <a16:creationId xmlns:a16="http://schemas.microsoft.com/office/drawing/2014/main" id="{579289F7-49B1-6F48-872D-CA98C954701B}"/>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4" name="Rectangle 61">
                <a:extLst>
                  <a:ext uri="{FF2B5EF4-FFF2-40B4-BE49-F238E27FC236}">
                    <a16:creationId xmlns:a16="http://schemas.microsoft.com/office/drawing/2014/main" id="{69A2D88C-BED9-2249-9ED9-49DF387ACB08}"/>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5" name="Rectangle 62">
                <a:extLst>
                  <a:ext uri="{FF2B5EF4-FFF2-40B4-BE49-F238E27FC236}">
                    <a16:creationId xmlns:a16="http://schemas.microsoft.com/office/drawing/2014/main" id="{F72FAEB2-9671-5448-9477-0C0AF673F69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2" name="Group 63">
              <a:extLst>
                <a:ext uri="{FF2B5EF4-FFF2-40B4-BE49-F238E27FC236}">
                  <a16:creationId xmlns:a16="http://schemas.microsoft.com/office/drawing/2014/main" id="{DA96FCC8-5FE9-D144-AB36-A42DD32D2D6D}"/>
                </a:ext>
              </a:extLst>
            </p:cNvPr>
            <p:cNvGrpSpPr>
              <a:grpSpLocks/>
            </p:cNvGrpSpPr>
            <p:nvPr/>
          </p:nvGrpSpPr>
          <p:grpSpPr bwMode="auto">
            <a:xfrm>
              <a:off x="12552504" y="5743210"/>
              <a:ext cx="986752" cy="182532"/>
              <a:chOff x="5893" y="3657"/>
              <a:chExt cx="466" cy="115"/>
            </a:xfrm>
          </p:grpSpPr>
          <p:sp>
            <p:nvSpPr>
              <p:cNvPr id="108" name="Rectangle 64">
                <a:extLst>
                  <a:ext uri="{FF2B5EF4-FFF2-40B4-BE49-F238E27FC236}">
                    <a16:creationId xmlns:a16="http://schemas.microsoft.com/office/drawing/2014/main" id="{6207FB59-1231-0C4A-874C-33971902B237}"/>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9" name="Rectangle 65">
                <a:extLst>
                  <a:ext uri="{FF2B5EF4-FFF2-40B4-BE49-F238E27FC236}">
                    <a16:creationId xmlns:a16="http://schemas.microsoft.com/office/drawing/2014/main" id="{F649D630-7F44-FE45-BEF5-65314D8990A9}"/>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0" name="Rectangle 66">
                <a:extLst>
                  <a:ext uri="{FF2B5EF4-FFF2-40B4-BE49-F238E27FC236}">
                    <a16:creationId xmlns:a16="http://schemas.microsoft.com/office/drawing/2014/main" id="{81E212F1-1508-0F42-978E-28F2E5457546}"/>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1" name="Rectangle 67">
                <a:extLst>
                  <a:ext uri="{FF2B5EF4-FFF2-40B4-BE49-F238E27FC236}">
                    <a16:creationId xmlns:a16="http://schemas.microsoft.com/office/drawing/2014/main" id="{3D5C9D94-34F2-B54F-BE78-5F1FDA58A459}"/>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3" name="Group 68">
              <a:extLst>
                <a:ext uri="{FF2B5EF4-FFF2-40B4-BE49-F238E27FC236}">
                  <a16:creationId xmlns:a16="http://schemas.microsoft.com/office/drawing/2014/main" id="{BD32AFAC-D574-234A-870B-701C55C3C04E}"/>
                </a:ext>
              </a:extLst>
            </p:cNvPr>
            <p:cNvGrpSpPr>
              <a:grpSpLocks/>
            </p:cNvGrpSpPr>
            <p:nvPr/>
          </p:nvGrpSpPr>
          <p:grpSpPr bwMode="auto">
            <a:xfrm>
              <a:off x="12552504" y="6103513"/>
              <a:ext cx="986752" cy="182532"/>
              <a:chOff x="5893" y="3884"/>
              <a:chExt cx="466" cy="115"/>
            </a:xfrm>
          </p:grpSpPr>
          <p:sp>
            <p:nvSpPr>
              <p:cNvPr id="104" name="Rectangle 69">
                <a:extLst>
                  <a:ext uri="{FF2B5EF4-FFF2-40B4-BE49-F238E27FC236}">
                    <a16:creationId xmlns:a16="http://schemas.microsoft.com/office/drawing/2014/main" id="{93A97BBA-F2D2-6045-A80B-34D728F57FB8}"/>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5" name="Rectangle 70">
                <a:extLst>
                  <a:ext uri="{FF2B5EF4-FFF2-40B4-BE49-F238E27FC236}">
                    <a16:creationId xmlns:a16="http://schemas.microsoft.com/office/drawing/2014/main" id="{69D6D1F7-1AD4-6A4B-A6CF-1E2368DA68FC}"/>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6" name="Rectangle 71">
                <a:extLst>
                  <a:ext uri="{FF2B5EF4-FFF2-40B4-BE49-F238E27FC236}">
                    <a16:creationId xmlns:a16="http://schemas.microsoft.com/office/drawing/2014/main" id="{F7DA91D9-CD56-974F-A170-E6F501358174}"/>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7" name="Rectangle 72">
                <a:extLst>
                  <a:ext uri="{FF2B5EF4-FFF2-40B4-BE49-F238E27FC236}">
                    <a16:creationId xmlns:a16="http://schemas.microsoft.com/office/drawing/2014/main" id="{5CC3E513-AF85-DA42-A69F-8C02BF54AC58}"/>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4" name="Group 73">
              <a:extLst>
                <a:ext uri="{FF2B5EF4-FFF2-40B4-BE49-F238E27FC236}">
                  <a16:creationId xmlns:a16="http://schemas.microsoft.com/office/drawing/2014/main" id="{AF567667-F7BC-9248-A1C8-8A2251957F9E}"/>
                </a:ext>
              </a:extLst>
            </p:cNvPr>
            <p:cNvGrpSpPr>
              <a:grpSpLocks/>
            </p:cNvGrpSpPr>
            <p:nvPr/>
          </p:nvGrpSpPr>
          <p:grpSpPr bwMode="auto">
            <a:xfrm>
              <a:off x="12552504" y="6328901"/>
              <a:ext cx="986752" cy="182532"/>
              <a:chOff x="5893" y="4026"/>
              <a:chExt cx="466" cy="115"/>
            </a:xfrm>
          </p:grpSpPr>
          <p:sp>
            <p:nvSpPr>
              <p:cNvPr id="100" name="Rectangle 74">
                <a:extLst>
                  <a:ext uri="{FF2B5EF4-FFF2-40B4-BE49-F238E27FC236}">
                    <a16:creationId xmlns:a16="http://schemas.microsoft.com/office/drawing/2014/main" id="{FFA73BAB-564A-1748-85FA-7DD4850441E9}"/>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1" name="Rectangle 75">
                <a:extLst>
                  <a:ext uri="{FF2B5EF4-FFF2-40B4-BE49-F238E27FC236}">
                    <a16:creationId xmlns:a16="http://schemas.microsoft.com/office/drawing/2014/main" id="{64CCF173-4A8D-EF4B-8A72-B096FC19FFE1}"/>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2" name="Rectangle 76">
                <a:extLst>
                  <a:ext uri="{FF2B5EF4-FFF2-40B4-BE49-F238E27FC236}">
                    <a16:creationId xmlns:a16="http://schemas.microsoft.com/office/drawing/2014/main" id="{4BF27227-A166-384B-B8D1-B80A4EDAB603}"/>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3" name="Rectangle 77">
                <a:extLst>
                  <a:ext uri="{FF2B5EF4-FFF2-40B4-BE49-F238E27FC236}">
                    <a16:creationId xmlns:a16="http://schemas.microsoft.com/office/drawing/2014/main" id="{2846B208-84B8-264B-9543-DDE16F2558B6}"/>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5" name="Group 78">
              <a:extLst>
                <a:ext uri="{FF2B5EF4-FFF2-40B4-BE49-F238E27FC236}">
                  <a16:creationId xmlns:a16="http://schemas.microsoft.com/office/drawing/2014/main" id="{A6867BC2-B515-1044-A4DB-1CACF71026CE}"/>
                </a:ext>
              </a:extLst>
            </p:cNvPr>
            <p:cNvGrpSpPr>
              <a:grpSpLocks/>
            </p:cNvGrpSpPr>
            <p:nvPr/>
          </p:nvGrpSpPr>
          <p:grpSpPr bwMode="auto">
            <a:xfrm>
              <a:off x="12552504" y="6552703"/>
              <a:ext cx="986752" cy="182532"/>
              <a:chOff x="5893" y="4167"/>
              <a:chExt cx="466" cy="115"/>
            </a:xfrm>
          </p:grpSpPr>
          <p:sp>
            <p:nvSpPr>
              <p:cNvPr id="96" name="Rectangle 79">
                <a:extLst>
                  <a:ext uri="{FF2B5EF4-FFF2-40B4-BE49-F238E27FC236}">
                    <a16:creationId xmlns:a16="http://schemas.microsoft.com/office/drawing/2014/main" id="{74E04B94-468E-2248-9C3F-E63329CEF76D}"/>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7" name="Rectangle 80">
                <a:extLst>
                  <a:ext uri="{FF2B5EF4-FFF2-40B4-BE49-F238E27FC236}">
                    <a16:creationId xmlns:a16="http://schemas.microsoft.com/office/drawing/2014/main" id="{15876452-B116-F14F-9B61-38B9EB179743}"/>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8" name="Rectangle 81">
                <a:extLst>
                  <a:ext uri="{FF2B5EF4-FFF2-40B4-BE49-F238E27FC236}">
                    <a16:creationId xmlns:a16="http://schemas.microsoft.com/office/drawing/2014/main" id="{2371676A-90CD-3C4A-9BEE-A321FCCB39A1}"/>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9" name="Rectangle 82">
                <a:extLst>
                  <a:ext uri="{FF2B5EF4-FFF2-40B4-BE49-F238E27FC236}">
                    <a16:creationId xmlns:a16="http://schemas.microsoft.com/office/drawing/2014/main" id="{3FB2EBE4-59EF-5344-9150-C0AA244BC6AD}"/>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148" name="Rectangle 83">
            <a:extLst>
              <a:ext uri="{FF2B5EF4-FFF2-40B4-BE49-F238E27FC236}">
                <a16:creationId xmlns:a16="http://schemas.microsoft.com/office/drawing/2014/main" id="{6CB3F72E-2447-3C40-9100-B7FA6A0D2CFA}"/>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149" name="Rectangle 84">
            <a:extLst>
              <a:ext uri="{FF2B5EF4-FFF2-40B4-BE49-F238E27FC236}">
                <a16:creationId xmlns:a16="http://schemas.microsoft.com/office/drawing/2014/main" id="{86FC681E-D926-9240-8144-A807ABCB6707}"/>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914" r:id="rId1"/>
    <p:sldLayoutId id="2147483905" r:id="rId2"/>
    <p:sldLayoutId id="2147483904" r:id="rId3"/>
    <p:sldLayoutId id="2147483916" r:id="rId4"/>
    <p:sldLayoutId id="2147483917" r:id="rId5"/>
  </p:sldLayoutIdLst>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矩形 6"/>
          <p:cNvSpPr/>
          <p:nvPr userDrawn="1"/>
        </p:nvSpPr>
        <p:spPr bwMode="auto">
          <a:xfrm>
            <a:off x="0" y="0"/>
            <a:ext cx="12196763" cy="6858000"/>
          </a:xfrm>
          <a:prstGeom prst="rect">
            <a:avLst/>
          </a:prstGeom>
          <a:noFill/>
          <a:ln w="9525" cap="flat" cmpd="sng" algn="ctr">
            <a:noFill/>
            <a:prstDash val="solid"/>
            <a:round/>
            <a:headEnd type="none" w="med" len="med"/>
            <a:tailEnd type="none" w="med" len="med"/>
          </a:ln>
          <a:effectLst/>
        </p:spPr>
        <p:txBody>
          <a:bodyPr vert="horz" wrap="square" lIns="121882" tIns="60941" rIns="121882" bIns="60941" numCol="1" rtlCol="0" anchor="t" anchorCtr="0" compatLnSpc="1">
            <a:prstTxWarp prst="textNoShape">
              <a:avLst/>
            </a:prstTxWarp>
          </a:bodyPr>
          <a:lstStyle/>
          <a:p>
            <a:pPr defTabSz="914103">
              <a:buClr>
                <a:srgbClr val="CC9900"/>
              </a:buClr>
              <a:buFont typeface="Wingdings" pitchFamily="2" charset="2"/>
              <a:buChar char="n"/>
            </a:pPr>
            <a:endParaRPr lang="zh-CN" altLang="en-US" b="1">
              <a:solidFill>
                <a:srgbClr val="000000"/>
              </a:solidFill>
              <a:latin typeface="Arial" charset="0"/>
              <a:ea typeface="SimSun" pitchFamily="2" charset="-122"/>
            </a:endParaRPr>
          </a:p>
        </p:txBody>
      </p:sp>
      <p:sp>
        <p:nvSpPr>
          <p:cNvPr id="6" name="TextBox 2">
            <a:extLst>
              <a:ext uri="{FF2B5EF4-FFF2-40B4-BE49-F238E27FC236}">
                <a16:creationId xmlns:a16="http://schemas.microsoft.com/office/drawing/2014/main" id="{6785A3D6-1271-D247-9E96-1B376F4BE7BE}"/>
              </a:ext>
            </a:extLst>
          </p:cNvPr>
          <p:cNvSpPr txBox="1"/>
          <p:nvPr userDrawn="1"/>
        </p:nvSpPr>
        <p:spPr>
          <a:xfrm>
            <a:off x="683443" y="6308432"/>
            <a:ext cx="2858305"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Ascend &amp;</a:t>
            </a:r>
            <a:r>
              <a:rPr lang="zh-CN" alt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MindSpore</a:t>
            </a:r>
            <a:endPar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 name="TextBox 3">
            <a:extLst>
              <a:ext uri="{FF2B5EF4-FFF2-40B4-BE49-F238E27FC236}">
                <a16:creationId xmlns:a16="http://schemas.microsoft.com/office/drawing/2014/main" id="{EABEE2EE-BF4D-7A4A-B3C6-9E47668CCD98}"/>
              </a:ext>
            </a:extLst>
          </p:cNvPr>
          <p:cNvSpPr txBox="1"/>
          <p:nvPr userDrawn="1"/>
        </p:nvSpPr>
        <p:spPr>
          <a:xfrm>
            <a:off x="409749"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rgbClr val="1D1D1B"/>
                </a:solidFill>
                <a:latin typeface="Arial" panose="020B0604020202020204" pitchFamily="34" charset="0"/>
                <a:ea typeface="华文细黑" pitchFamily="2" charset="-122"/>
                <a:cs typeface="Arial" panose="020B0604020202020204" pitchFamily="34" charset="0"/>
              </a:rPr>
              <a:pPr defTabSz="890204" fontAlgn="auto">
                <a:spcBef>
                  <a:spcPts val="0"/>
                </a:spcBef>
                <a:spcAft>
                  <a:spcPts val="0"/>
                </a:spcAft>
                <a:defRPr/>
              </a:pPr>
              <a:t>‹#›</a:t>
            </a:fld>
            <a:endParaRPr lang="en-US" sz="974" dirty="0">
              <a:solidFill>
                <a:srgbClr val="1D1D1B"/>
              </a:solidFill>
              <a:latin typeface="Arial" panose="020B0604020202020204" pitchFamily="34" charset="0"/>
              <a:ea typeface="华文细黑" pitchFamily="2" charset="-122"/>
              <a:cs typeface="Arial" panose="020B0604020202020204" pitchFamily="34" charset="0"/>
            </a:endParaRPr>
          </a:p>
        </p:txBody>
      </p:sp>
      <p:sp>
        <p:nvSpPr>
          <p:cNvPr id="12" name="副标题 2">
            <a:extLst>
              <a:ext uri="{FF2B5EF4-FFF2-40B4-BE49-F238E27FC236}">
                <a16:creationId xmlns:a16="http://schemas.microsoft.com/office/drawing/2014/main" id="{6AC1DEEA-44E7-5A4B-8BAC-917AAEA4F58B}"/>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
        <p:nvSpPr>
          <p:cNvPr id="9" name="Rectangle 15">
            <a:extLst>
              <a:ext uri="{FF2B5EF4-FFF2-40B4-BE49-F238E27FC236}">
                <a16:creationId xmlns:a16="http://schemas.microsoft.com/office/drawing/2014/main" id="{4466B2F1-46AF-6646-AB30-333E1D53BE90}"/>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0" name="组合 9">
            <a:extLst>
              <a:ext uri="{FF2B5EF4-FFF2-40B4-BE49-F238E27FC236}">
                <a16:creationId xmlns:a16="http://schemas.microsoft.com/office/drawing/2014/main" id="{2C311E83-0C3A-3C45-A028-88B37A431B9D}"/>
              </a:ext>
            </a:extLst>
          </p:cNvPr>
          <p:cNvGrpSpPr/>
          <p:nvPr userDrawn="1"/>
        </p:nvGrpSpPr>
        <p:grpSpPr>
          <a:xfrm>
            <a:off x="12438524" y="3358802"/>
            <a:ext cx="1214711" cy="3499198"/>
            <a:chOff x="12438524" y="3358802"/>
            <a:chExt cx="1214711" cy="3499198"/>
          </a:xfrm>
        </p:grpSpPr>
        <p:sp>
          <p:nvSpPr>
            <p:cNvPr id="11" name="矩形 10">
              <a:extLst>
                <a:ext uri="{FF2B5EF4-FFF2-40B4-BE49-F238E27FC236}">
                  <a16:creationId xmlns:a16="http://schemas.microsoft.com/office/drawing/2014/main" id="{E435AE01-E7DD-AF4E-AA1B-812CE36B5ECB}"/>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3" name="Group 18">
              <a:extLst>
                <a:ext uri="{FF2B5EF4-FFF2-40B4-BE49-F238E27FC236}">
                  <a16:creationId xmlns:a16="http://schemas.microsoft.com/office/drawing/2014/main" id="{A8685BCD-2CC8-9A4C-B78C-3D30202C708E}"/>
                </a:ext>
              </a:extLst>
            </p:cNvPr>
            <p:cNvGrpSpPr>
              <a:grpSpLocks/>
            </p:cNvGrpSpPr>
            <p:nvPr/>
          </p:nvGrpSpPr>
          <p:grpSpPr bwMode="auto">
            <a:xfrm>
              <a:off x="12552504" y="3727418"/>
              <a:ext cx="986752" cy="182532"/>
              <a:chOff x="5893" y="2387"/>
              <a:chExt cx="466" cy="115"/>
            </a:xfrm>
          </p:grpSpPr>
          <p:sp>
            <p:nvSpPr>
              <p:cNvPr id="74" name="Rectangle 19">
                <a:extLst>
                  <a:ext uri="{FF2B5EF4-FFF2-40B4-BE49-F238E27FC236}">
                    <a16:creationId xmlns:a16="http://schemas.microsoft.com/office/drawing/2014/main" id="{A80992E3-584E-124F-946E-258B6BA31513}"/>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0">
                <a:extLst>
                  <a:ext uri="{FF2B5EF4-FFF2-40B4-BE49-F238E27FC236}">
                    <a16:creationId xmlns:a16="http://schemas.microsoft.com/office/drawing/2014/main" id="{4C66CF87-B0A6-D645-9051-5FA5EA3DC9F2}"/>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6" name="Rectangle 21">
                <a:extLst>
                  <a:ext uri="{FF2B5EF4-FFF2-40B4-BE49-F238E27FC236}">
                    <a16:creationId xmlns:a16="http://schemas.microsoft.com/office/drawing/2014/main" id="{3EEA2556-9BE2-F74F-A776-D9C1A0C00F31}"/>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7" name="Rectangle 22">
                <a:extLst>
                  <a:ext uri="{FF2B5EF4-FFF2-40B4-BE49-F238E27FC236}">
                    <a16:creationId xmlns:a16="http://schemas.microsoft.com/office/drawing/2014/main" id="{235AE957-1872-5147-A5C7-589C1F4E8BFA}"/>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23">
              <a:extLst>
                <a:ext uri="{FF2B5EF4-FFF2-40B4-BE49-F238E27FC236}">
                  <a16:creationId xmlns:a16="http://schemas.microsoft.com/office/drawing/2014/main" id="{F1B21CFB-F39A-F045-8EEE-B7981A1415DC}"/>
                </a:ext>
              </a:extLst>
            </p:cNvPr>
            <p:cNvGrpSpPr>
              <a:grpSpLocks/>
            </p:cNvGrpSpPr>
            <p:nvPr/>
          </p:nvGrpSpPr>
          <p:grpSpPr bwMode="auto">
            <a:xfrm>
              <a:off x="12552504" y="3943282"/>
              <a:ext cx="986752" cy="182532"/>
              <a:chOff x="5893" y="2523"/>
              <a:chExt cx="466" cy="115"/>
            </a:xfrm>
          </p:grpSpPr>
          <p:sp>
            <p:nvSpPr>
              <p:cNvPr id="70" name="Rectangle 24">
                <a:extLst>
                  <a:ext uri="{FF2B5EF4-FFF2-40B4-BE49-F238E27FC236}">
                    <a16:creationId xmlns:a16="http://schemas.microsoft.com/office/drawing/2014/main" id="{3EABAC9A-3CF9-E64B-8440-DE8736C41EDE}"/>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5">
                <a:extLst>
                  <a:ext uri="{FF2B5EF4-FFF2-40B4-BE49-F238E27FC236}">
                    <a16:creationId xmlns:a16="http://schemas.microsoft.com/office/drawing/2014/main" id="{01E27795-30D3-7645-8651-68183744148A}"/>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2" name="Rectangle 26">
                <a:extLst>
                  <a:ext uri="{FF2B5EF4-FFF2-40B4-BE49-F238E27FC236}">
                    <a16:creationId xmlns:a16="http://schemas.microsoft.com/office/drawing/2014/main" id="{2622A0D6-13F2-A64F-9967-A27AA2302606}"/>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7">
                <a:extLst>
                  <a:ext uri="{FF2B5EF4-FFF2-40B4-BE49-F238E27FC236}">
                    <a16:creationId xmlns:a16="http://schemas.microsoft.com/office/drawing/2014/main" id="{488B0313-C836-3744-9F5D-1EE89E35ACDB}"/>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28">
              <a:extLst>
                <a:ext uri="{FF2B5EF4-FFF2-40B4-BE49-F238E27FC236}">
                  <a16:creationId xmlns:a16="http://schemas.microsoft.com/office/drawing/2014/main" id="{0DA70542-9B11-404D-AE6E-68E67906A8F6}"/>
                </a:ext>
              </a:extLst>
            </p:cNvPr>
            <p:cNvGrpSpPr>
              <a:grpSpLocks/>
            </p:cNvGrpSpPr>
            <p:nvPr/>
          </p:nvGrpSpPr>
          <p:grpSpPr bwMode="auto">
            <a:xfrm>
              <a:off x="12552504" y="4159146"/>
              <a:ext cx="986752" cy="182532"/>
              <a:chOff x="5893" y="2659"/>
              <a:chExt cx="466" cy="115"/>
            </a:xfrm>
          </p:grpSpPr>
          <p:sp>
            <p:nvSpPr>
              <p:cNvPr id="66" name="Rectangle 29">
                <a:extLst>
                  <a:ext uri="{FF2B5EF4-FFF2-40B4-BE49-F238E27FC236}">
                    <a16:creationId xmlns:a16="http://schemas.microsoft.com/office/drawing/2014/main" id="{A228A5DC-35D1-8849-BD24-000B1BF09D9E}"/>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0">
                <a:extLst>
                  <a:ext uri="{FF2B5EF4-FFF2-40B4-BE49-F238E27FC236}">
                    <a16:creationId xmlns:a16="http://schemas.microsoft.com/office/drawing/2014/main" id="{CF7D16F2-702C-DA42-8C8D-CC96FB172600}"/>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8" name="Rectangle 31">
                <a:extLst>
                  <a:ext uri="{FF2B5EF4-FFF2-40B4-BE49-F238E27FC236}">
                    <a16:creationId xmlns:a16="http://schemas.microsoft.com/office/drawing/2014/main" id="{10DE8E02-B1A0-CD40-837F-88881A166011}"/>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32">
                <a:extLst>
                  <a:ext uri="{FF2B5EF4-FFF2-40B4-BE49-F238E27FC236}">
                    <a16:creationId xmlns:a16="http://schemas.microsoft.com/office/drawing/2014/main" id="{AAEBA474-5603-6841-AA23-ECC415F40FAD}"/>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33">
              <a:extLst>
                <a:ext uri="{FF2B5EF4-FFF2-40B4-BE49-F238E27FC236}">
                  <a16:creationId xmlns:a16="http://schemas.microsoft.com/office/drawing/2014/main" id="{167E5F96-7515-A645-9CD7-BBD03B606CFF}"/>
                </a:ext>
              </a:extLst>
            </p:cNvPr>
            <p:cNvGrpSpPr>
              <a:grpSpLocks/>
            </p:cNvGrpSpPr>
            <p:nvPr/>
          </p:nvGrpSpPr>
          <p:grpSpPr bwMode="auto">
            <a:xfrm>
              <a:off x="12552504" y="3511551"/>
              <a:ext cx="986752" cy="188882"/>
              <a:chOff x="5893" y="2251"/>
              <a:chExt cx="466" cy="119"/>
            </a:xfrm>
          </p:grpSpPr>
          <p:sp>
            <p:nvSpPr>
              <p:cNvPr id="62" name="Rectangle 34">
                <a:extLst>
                  <a:ext uri="{FF2B5EF4-FFF2-40B4-BE49-F238E27FC236}">
                    <a16:creationId xmlns:a16="http://schemas.microsoft.com/office/drawing/2014/main" id="{745A2AE0-0169-8C4A-ADBF-C87487EB16DC}"/>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5">
                <a:extLst>
                  <a:ext uri="{FF2B5EF4-FFF2-40B4-BE49-F238E27FC236}">
                    <a16:creationId xmlns:a16="http://schemas.microsoft.com/office/drawing/2014/main" id="{179E07FC-696B-0544-A756-4D4BAC276482}"/>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4" name="Rectangle 36">
                <a:extLst>
                  <a:ext uri="{FF2B5EF4-FFF2-40B4-BE49-F238E27FC236}">
                    <a16:creationId xmlns:a16="http://schemas.microsoft.com/office/drawing/2014/main" id="{3A8B2158-83BF-8344-A729-291FE998B654}"/>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7">
                <a:extLst>
                  <a:ext uri="{FF2B5EF4-FFF2-40B4-BE49-F238E27FC236}">
                    <a16:creationId xmlns:a16="http://schemas.microsoft.com/office/drawing/2014/main" id="{6058413D-1F82-5741-BCB9-DB5C853981F6}"/>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38">
              <a:extLst>
                <a:ext uri="{FF2B5EF4-FFF2-40B4-BE49-F238E27FC236}">
                  <a16:creationId xmlns:a16="http://schemas.microsoft.com/office/drawing/2014/main" id="{2F127F1F-EFD7-6D4C-8FD5-AB1F456B14EE}"/>
                </a:ext>
              </a:extLst>
            </p:cNvPr>
            <p:cNvGrpSpPr>
              <a:grpSpLocks/>
            </p:cNvGrpSpPr>
            <p:nvPr/>
          </p:nvGrpSpPr>
          <p:grpSpPr bwMode="auto">
            <a:xfrm>
              <a:off x="12552504" y="4519449"/>
              <a:ext cx="986752" cy="182532"/>
              <a:chOff x="5893" y="2886"/>
              <a:chExt cx="466" cy="115"/>
            </a:xfrm>
          </p:grpSpPr>
          <p:sp>
            <p:nvSpPr>
              <p:cNvPr id="58" name="Rectangle 39">
                <a:extLst>
                  <a:ext uri="{FF2B5EF4-FFF2-40B4-BE49-F238E27FC236}">
                    <a16:creationId xmlns:a16="http://schemas.microsoft.com/office/drawing/2014/main" id="{0AC44748-DFC2-4F44-B437-7976FC2820D4}"/>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0">
                <a:extLst>
                  <a:ext uri="{FF2B5EF4-FFF2-40B4-BE49-F238E27FC236}">
                    <a16:creationId xmlns:a16="http://schemas.microsoft.com/office/drawing/2014/main" id="{A61AEE11-55AF-8D41-AB57-9255ECA4587F}"/>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0" name="Rectangle 41">
                <a:extLst>
                  <a:ext uri="{FF2B5EF4-FFF2-40B4-BE49-F238E27FC236}">
                    <a16:creationId xmlns:a16="http://schemas.microsoft.com/office/drawing/2014/main" id="{05BFC6DD-568C-F54C-B86F-F9C3B4704BCF}"/>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42">
                <a:extLst>
                  <a:ext uri="{FF2B5EF4-FFF2-40B4-BE49-F238E27FC236}">
                    <a16:creationId xmlns:a16="http://schemas.microsoft.com/office/drawing/2014/main" id="{2C6DD277-BABC-CB4B-B03D-C995FD1C4C33}"/>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43">
              <a:extLst>
                <a:ext uri="{FF2B5EF4-FFF2-40B4-BE49-F238E27FC236}">
                  <a16:creationId xmlns:a16="http://schemas.microsoft.com/office/drawing/2014/main" id="{6D67B024-83C8-5D4F-890B-024CF165820A}"/>
                </a:ext>
              </a:extLst>
            </p:cNvPr>
            <p:cNvGrpSpPr>
              <a:grpSpLocks/>
            </p:cNvGrpSpPr>
            <p:nvPr/>
          </p:nvGrpSpPr>
          <p:grpSpPr bwMode="auto">
            <a:xfrm>
              <a:off x="12552504" y="4735313"/>
              <a:ext cx="986752" cy="182532"/>
              <a:chOff x="5893" y="3022"/>
              <a:chExt cx="466" cy="115"/>
            </a:xfrm>
          </p:grpSpPr>
          <p:sp>
            <p:nvSpPr>
              <p:cNvPr id="54" name="Rectangle 44">
                <a:extLst>
                  <a:ext uri="{FF2B5EF4-FFF2-40B4-BE49-F238E27FC236}">
                    <a16:creationId xmlns:a16="http://schemas.microsoft.com/office/drawing/2014/main" id="{9C0DF3F7-3A7F-EC4E-A51F-631B5A33CADD}"/>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5">
                <a:extLst>
                  <a:ext uri="{FF2B5EF4-FFF2-40B4-BE49-F238E27FC236}">
                    <a16:creationId xmlns:a16="http://schemas.microsoft.com/office/drawing/2014/main" id="{2A4C3CFA-D760-6243-8ACC-E44C9A49C2E4}"/>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6" name="Rectangle 46">
                <a:extLst>
                  <a:ext uri="{FF2B5EF4-FFF2-40B4-BE49-F238E27FC236}">
                    <a16:creationId xmlns:a16="http://schemas.microsoft.com/office/drawing/2014/main" id="{AEB4ED0C-26C0-A342-B121-B71B03599D12}"/>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7">
                <a:extLst>
                  <a:ext uri="{FF2B5EF4-FFF2-40B4-BE49-F238E27FC236}">
                    <a16:creationId xmlns:a16="http://schemas.microsoft.com/office/drawing/2014/main" id="{E474DFF7-B144-DD4C-8713-CC31AA1ADA0A}"/>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48">
              <a:extLst>
                <a:ext uri="{FF2B5EF4-FFF2-40B4-BE49-F238E27FC236}">
                  <a16:creationId xmlns:a16="http://schemas.microsoft.com/office/drawing/2014/main" id="{48C40D30-4135-594D-ABA0-97E12F07B000}"/>
                </a:ext>
              </a:extLst>
            </p:cNvPr>
            <p:cNvGrpSpPr>
              <a:grpSpLocks/>
            </p:cNvGrpSpPr>
            <p:nvPr/>
          </p:nvGrpSpPr>
          <p:grpSpPr bwMode="auto">
            <a:xfrm>
              <a:off x="12552504" y="4951179"/>
              <a:ext cx="986752" cy="182532"/>
              <a:chOff x="5893" y="3158"/>
              <a:chExt cx="466" cy="115"/>
            </a:xfrm>
          </p:grpSpPr>
          <p:sp>
            <p:nvSpPr>
              <p:cNvPr id="50" name="Rectangle 49">
                <a:extLst>
                  <a:ext uri="{FF2B5EF4-FFF2-40B4-BE49-F238E27FC236}">
                    <a16:creationId xmlns:a16="http://schemas.microsoft.com/office/drawing/2014/main" id="{D6F60393-1D8A-7A4E-982F-6064C54E87D6}"/>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0">
                <a:extLst>
                  <a:ext uri="{FF2B5EF4-FFF2-40B4-BE49-F238E27FC236}">
                    <a16:creationId xmlns:a16="http://schemas.microsoft.com/office/drawing/2014/main" id="{5B465114-BEE3-3544-BABE-9B2DFEA0AA00}"/>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2" name="Rectangle 51">
                <a:extLst>
                  <a:ext uri="{FF2B5EF4-FFF2-40B4-BE49-F238E27FC236}">
                    <a16:creationId xmlns:a16="http://schemas.microsoft.com/office/drawing/2014/main" id="{6190EF85-BA13-274E-8C24-BE228CDDCC06}"/>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52">
                <a:extLst>
                  <a:ext uri="{FF2B5EF4-FFF2-40B4-BE49-F238E27FC236}">
                    <a16:creationId xmlns:a16="http://schemas.microsoft.com/office/drawing/2014/main" id="{82C8C9F3-514D-364D-9FFD-CBE5C996210D}"/>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53">
              <a:extLst>
                <a:ext uri="{FF2B5EF4-FFF2-40B4-BE49-F238E27FC236}">
                  <a16:creationId xmlns:a16="http://schemas.microsoft.com/office/drawing/2014/main" id="{C6919B01-22AD-F34A-828C-978319D00742}"/>
                </a:ext>
              </a:extLst>
            </p:cNvPr>
            <p:cNvGrpSpPr>
              <a:grpSpLocks/>
            </p:cNvGrpSpPr>
            <p:nvPr/>
          </p:nvGrpSpPr>
          <p:grpSpPr bwMode="auto">
            <a:xfrm>
              <a:off x="12552504" y="5311482"/>
              <a:ext cx="986752" cy="182532"/>
              <a:chOff x="5893" y="3385"/>
              <a:chExt cx="466" cy="115"/>
            </a:xfrm>
          </p:grpSpPr>
          <p:sp>
            <p:nvSpPr>
              <p:cNvPr id="46" name="Rectangle 54">
                <a:extLst>
                  <a:ext uri="{FF2B5EF4-FFF2-40B4-BE49-F238E27FC236}">
                    <a16:creationId xmlns:a16="http://schemas.microsoft.com/office/drawing/2014/main" id="{265A3AE5-27AB-1745-88E1-980673B15EA8}"/>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5">
                <a:extLst>
                  <a:ext uri="{FF2B5EF4-FFF2-40B4-BE49-F238E27FC236}">
                    <a16:creationId xmlns:a16="http://schemas.microsoft.com/office/drawing/2014/main" id="{FD08B925-7547-834D-BBEA-B54FCC87C081}"/>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8" name="Rectangle 56">
                <a:extLst>
                  <a:ext uri="{FF2B5EF4-FFF2-40B4-BE49-F238E27FC236}">
                    <a16:creationId xmlns:a16="http://schemas.microsoft.com/office/drawing/2014/main" id="{87962C6A-5500-2C48-A134-8CAD29229034}"/>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7">
                <a:extLst>
                  <a:ext uri="{FF2B5EF4-FFF2-40B4-BE49-F238E27FC236}">
                    <a16:creationId xmlns:a16="http://schemas.microsoft.com/office/drawing/2014/main" id="{DCFF11E6-E95E-7A43-82E6-9417066B03A2}"/>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58">
              <a:extLst>
                <a:ext uri="{FF2B5EF4-FFF2-40B4-BE49-F238E27FC236}">
                  <a16:creationId xmlns:a16="http://schemas.microsoft.com/office/drawing/2014/main" id="{2EDE5C5F-D1CE-DE47-836F-F157E3A12410}"/>
                </a:ext>
              </a:extLst>
            </p:cNvPr>
            <p:cNvGrpSpPr>
              <a:grpSpLocks/>
            </p:cNvGrpSpPr>
            <p:nvPr/>
          </p:nvGrpSpPr>
          <p:grpSpPr bwMode="auto">
            <a:xfrm>
              <a:off x="12552504" y="5527346"/>
              <a:ext cx="986752" cy="182532"/>
              <a:chOff x="5893" y="3521"/>
              <a:chExt cx="466" cy="115"/>
            </a:xfrm>
          </p:grpSpPr>
          <p:sp>
            <p:nvSpPr>
              <p:cNvPr id="42" name="Rectangle 59">
                <a:extLst>
                  <a:ext uri="{FF2B5EF4-FFF2-40B4-BE49-F238E27FC236}">
                    <a16:creationId xmlns:a16="http://schemas.microsoft.com/office/drawing/2014/main" id="{3CAE60EF-6238-9144-B8A9-AA147BC274AB}"/>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0">
                <a:extLst>
                  <a:ext uri="{FF2B5EF4-FFF2-40B4-BE49-F238E27FC236}">
                    <a16:creationId xmlns:a16="http://schemas.microsoft.com/office/drawing/2014/main" id="{99824DCE-C3E6-E54F-A643-8D39EE9A07FE}"/>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4" name="Rectangle 61">
                <a:extLst>
                  <a:ext uri="{FF2B5EF4-FFF2-40B4-BE49-F238E27FC236}">
                    <a16:creationId xmlns:a16="http://schemas.microsoft.com/office/drawing/2014/main" id="{9A8EAFD5-B6B7-2D4F-B9A5-E405C654F662}"/>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62">
                <a:extLst>
                  <a:ext uri="{FF2B5EF4-FFF2-40B4-BE49-F238E27FC236}">
                    <a16:creationId xmlns:a16="http://schemas.microsoft.com/office/drawing/2014/main" id="{6F047F11-1CFC-5441-8495-FCDB4D1C371D}"/>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63">
              <a:extLst>
                <a:ext uri="{FF2B5EF4-FFF2-40B4-BE49-F238E27FC236}">
                  <a16:creationId xmlns:a16="http://schemas.microsoft.com/office/drawing/2014/main" id="{FEB85963-0D08-5745-8BC0-A91B3D328826}"/>
                </a:ext>
              </a:extLst>
            </p:cNvPr>
            <p:cNvGrpSpPr>
              <a:grpSpLocks/>
            </p:cNvGrpSpPr>
            <p:nvPr/>
          </p:nvGrpSpPr>
          <p:grpSpPr bwMode="auto">
            <a:xfrm>
              <a:off x="12552504" y="5743210"/>
              <a:ext cx="986752" cy="182532"/>
              <a:chOff x="5893" y="3657"/>
              <a:chExt cx="466" cy="115"/>
            </a:xfrm>
          </p:grpSpPr>
          <p:sp>
            <p:nvSpPr>
              <p:cNvPr id="38" name="Rectangle 64">
                <a:extLst>
                  <a:ext uri="{FF2B5EF4-FFF2-40B4-BE49-F238E27FC236}">
                    <a16:creationId xmlns:a16="http://schemas.microsoft.com/office/drawing/2014/main" id="{69049AF3-D640-F84D-901D-06FDB1306B8C}"/>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5">
                <a:extLst>
                  <a:ext uri="{FF2B5EF4-FFF2-40B4-BE49-F238E27FC236}">
                    <a16:creationId xmlns:a16="http://schemas.microsoft.com/office/drawing/2014/main" id="{89E02965-8881-C74B-B995-B3CE7F9F89E1}"/>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0" name="Rectangle 66">
                <a:extLst>
                  <a:ext uri="{FF2B5EF4-FFF2-40B4-BE49-F238E27FC236}">
                    <a16:creationId xmlns:a16="http://schemas.microsoft.com/office/drawing/2014/main" id="{00F957D4-2DCE-0740-8D56-067B251970A7}"/>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7">
                <a:extLst>
                  <a:ext uri="{FF2B5EF4-FFF2-40B4-BE49-F238E27FC236}">
                    <a16:creationId xmlns:a16="http://schemas.microsoft.com/office/drawing/2014/main" id="{89B3EE39-CF6E-3948-8D89-C4DAF884FB83}"/>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68">
              <a:extLst>
                <a:ext uri="{FF2B5EF4-FFF2-40B4-BE49-F238E27FC236}">
                  <a16:creationId xmlns:a16="http://schemas.microsoft.com/office/drawing/2014/main" id="{7D1F0C92-68BE-FE42-B130-28A350EF187D}"/>
                </a:ext>
              </a:extLst>
            </p:cNvPr>
            <p:cNvGrpSpPr>
              <a:grpSpLocks/>
            </p:cNvGrpSpPr>
            <p:nvPr/>
          </p:nvGrpSpPr>
          <p:grpSpPr bwMode="auto">
            <a:xfrm>
              <a:off x="12552504" y="6103513"/>
              <a:ext cx="986752" cy="182532"/>
              <a:chOff x="5893" y="3884"/>
              <a:chExt cx="466" cy="115"/>
            </a:xfrm>
          </p:grpSpPr>
          <p:sp>
            <p:nvSpPr>
              <p:cNvPr id="34" name="Rectangle 69">
                <a:extLst>
                  <a:ext uri="{FF2B5EF4-FFF2-40B4-BE49-F238E27FC236}">
                    <a16:creationId xmlns:a16="http://schemas.microsoft.com/office/drawing/2014/main" id="{EF986144-959C-2D4C-BCF8-623EB8770DC9}"/>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0">
                <a:extLst>
                  <a:ext uri="{FF2B5EF4-FFF2-40B4-BE49-F238E27FC236}">
                    <a16:creationId xmlns:a16="http://schemas.microsoft.com/office/drawing/2014/main" id="{3D918346-4BBC-8F46-986F-A8DBC8498230}"/>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6" name="Rectangle 71">
                <a:extLst>
                  <a:ext uri="{FF2B5EF4-FFF2-40B4-BE49-F238E27FC236}">
                    <a16:creationId xmlns:a16="http://schemas.microsoft.com/office/drawing/2014/main" id="{5938AD89-E0B9-5145-AA2D-1E5AFE363249}"/>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72">
                <a:extLst>
                  <a:ext uri="{FF2B5EF4-FFF2-40B4-BE49-F238E27FC236}">
                    <a16:creationId xmlns:a16="http://schemas.microsoft.com/office/drawing/2014/main" id="{2518C41F-36D0-B049-B32E-D48F8C1A3831}"/>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4" name="Group 73">
              <a:extLst>
                <a:ext uri="{FF2B5EF4-FFF2-40B4-BE49-F238E27FC236}">
                  <a16:creationId xmlns:a16="http://schemas.microsoft.com/office/drawing/2014/main" id="{D5F24B98-B7D8-934F-A72D-568B2F6B5F4B}"/>
                </a:ext>
              </a:extLst>
            </p:cNvPr>
            <p:cNvGrpSpPr>
              <a:grpSpLocks/>
            </p:cNvGrpSpPr>
            <p:nvPr/>
          </p:nvGrpSpPr>
          <p:grpSpPr bwMode="auto">
            <a:xfrm>
              <a:off x="12552504" y="6328901"/>
              <a:ext cx="986752" cy="182532"/>
              <a:chOff x="5893" y="4026"/>
              <a:chExt cx="466" cy="115"/>
            </a:xfrm>
          </p:grpSpPr>
          <p:sp>
            <p:nvSpPr>
              <p:cNvPr id="30" name="Rectangle 74">
                <a:extLst>
                  <a:ext uri="{FF2B5EF4-FFF2-40B4-BE49-F238E27FC236}">
                    <a16:creationId xmlns:a16="http://schemas.microsoft.com/office/drawing/2014/main" id="{F29804E2-03E8-EC4E-98B0-BF28CC75D036}"/>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5">
                <a:extLst>
                  <a:ext uri="{FF2B5EF4-FFF2-40B4-BE49-F238E27FC236}">
                    <a16:creationId xmlns:a16="http://schemas.microsoft.com/office/drawing/2014/main" id="{8678AE21-1C2A-EE4D-826B-A50E817EFF28}"/>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2" name="Rectangle 76">
                <a:extLst>
                  <a:ext uri="{FF2B5EF4-FFF2-40B4-BE49-F238E27FC236}">
                    <a16:creationId xmlns:a16="http://schemas.microsoft.com/office/drawing/2014/main" id="{238135FC-5F93-0A49-9F49-09A0A6CFF62B}"/>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7">
                <a:extLst>
                  <a:ext uri="{FF2B5EF4-FFF2-40B4-BE49-F238E27FC236}">
                    <a16:creationId xmlns:a16="http://schemas.microsoft.com/office/drawing/2014/main" id="{CD1DBB08-B877-274B-9A0E-5327D459B9A0}"/>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5" name="Group 78">
              <a:extLst>
                <a:ext uri="{FF2B5EF4-FFF2-40B4-BE49-F238E27FC236}">
                  <a16:creationId xmlns:a16="http://schemas.microsoft.com/office/drawing/2014/main" id="{B6C17DFA-90DC-8348-AE2E-78A41C4C5C59}"/>
                </a:ext>
              </a:extLst>
            </p:cNvPr>
            <p:cNvGrpSpPr>
              <a:grpSpLocks/>
            </p:cNvGrpSpPr>
            <p:nvPr/>
          </p:nvGrpSpPr>
          <p:grpSpPr bwMode="auto">
            <a:xfrm>
              <a:off x="12552504" y="6552703"/>
              <a:ext cx="986752" cy="182532"/>
              <a:chOff x="5893" y="4167"/>
              <a:chExt cx="466" cy="115"/>
            </a:xfrm>
          </p:grpSpPr>
          <p:sp>
            <p:nvSpPr>
              <p:cNvPr id="26" name="Rectangle 79">
                <a:extLst>
                  <a:ext uri="{FF2B5EF4-FFF2-40B4-BE49-F238E27FC236}">
                    <a16:creationId xmlns:a16="http://schemas.microsoft.com/office/drawing/2014/main" id="{D678BC85-0A2D-6740-8D59-D869E47DBF36}"/>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0">
                <a:extLst>
                  <a:ext uri="{FF2B5EF4-FFF2-40B4-BE49-F238E27FC236}">
                    <a16:creationId xmlns:a16="http://schemas.microsoft.com/office/drawing/2014/main" id="{6439C2B1-26E6-FE4D-BE8B-9E4A7D9FA053}"/>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8" name="Rectangle 81">
                <a:extLst>
                  <a:ext uri="{FF2B5EF4-FFF2-40B4-BE49-F238E27FC236}">
                    <a16:creationId xmlns:a16="http://schemas.microsoft.com/office/drawing/2014/main" id="{7ADC9F5B-C0B8-D049-BD1F-E5910DB3D59E}"/>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82">
                <a:extLst>
                  <a:ext uri="{FF2B5EF4-FFF2-40B4-BE49-F238E27FC236}">
                    <a16:creationId xmlns:a16="http://schemas.microsoft.com/office/drawing/2014/main" id="{78D67257-C323-0544-B981-F991E4E519B4}"/>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8" name="Rectangle 83">
            <a:extLst>
              <a:ext uri="{FF2B5EF4-FFF2-40B4-BE49-F238E27FC236}">
                <a16:creationId xmlns:a16="http://schemas.microsoft.com/office/drawing/2014/main" id="{2A270F8C-D026-194A-8D48-8C6FD4B65A4C}"/>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9" name="Rectangle 84">
            <a:extLst>
              <a:ext uri="{FF2B5EF4-FFF2-40B4-BE49-F238E27FC236}">
                <a16:creationId xmlns:a16="http://schemas.microsoft.com/office/drawing/2014/main" id="{E4DB63D4-8D72-7F47-B704-41021C5803C8}"/>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1203883842"/>
      </p:ext>
    </p:extLst>
  </p:cSld>
  <p:clrMap bg1="lt1" tx1="dk1" bg2="lt2" tx2="dk2" accent1="accent1" accent2="accent2" accent3="accent3" accent4="accent4" accent5="accent5" accent6="accent6" hlink="hlink" folHlink="folHlink"/>
  <p:sldLayoutIdLst>
    <p:sldLayoutId id="2147483906" r:id="rId1"/>
    <p:sldLayoutId id="2147483915" r:id="rId2"/>
    <p:sldLayoutId id="2147483918" r:id="rId3"/>
    <p:sldLayoutId id="2147483919" r:id="rId4"/>
  </p:sldLayoutIdLst>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hf hdr="0" ftr="0" dt="0"/>
  <p:txStyles>
    <p:titleStyle>
      <a:lvl1pPr algn="l" rtl="0" eaLnBrk="1" fontAlgn="base" hangingPunct="1">
        <a:spcBef>
          <a:spcPct val="0"/>
        </a:spcBef>
        <a:spcAft>
          <a:spcPct val="0"/>
        </a:spcAft>
        <a:defRPr sz="3199" b="1">
          <a:solidFill>
            <a:srgbClr val="990000"/>
          </a:solidFill>
          <a:latin typeface="+mj-lt"/>
          <a:ea typeface="+mj-ea"/>
          <a:cs typeface="+mj-cs"/>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p:titleStyle>
    <p:bodyStyle>
      <a:lvl1pPr marL="342639" indent="-342639" algn="l" rtl="0" eaLnBrk="1" fontAlgn="base" hangingPunct="1">
        <a:spcBef>
          <a:spcPct val="20000"/>
        </a:spcBef>
        <a:spcAft>
          <a:spcPct val="0"/>
        </a:spcAft>
        <a:buClr>
          <a:srgbClr val="990000"/>
        </a:buClr>
        <a:buChar char="•"/>
        <a:defRPr sz="2399" b="1">
          <a:solidFill>
            <a:schemeClr val="tx1"/>
          </a:solidFill>
          <a:latin typeface="+mn-lt"/>
          <a:ea typeface="+mn-ea"/>
          <a:cs typeface="+mn-cs"/>
        </a:defRPr>
      </a:lvl1pPr>
      <a:lvl2pPr marL="742387" indent="-285534" algn="l" rtl="0" eaLnBrk="1" fontAlgn="base" hangingPunct="1">
        <a:spcBef>
          <a:spcPct val="20000"/>
        </a:spcBef>
        <a:spcAft>
          <a:spcPct val="0"/>
        </a:spcAft>
        <a:buFont typeface="Arial" charset="0"/>
        <a:buChar char="›"/>
        <a:defRPr sz="1999">
          <a:solidFill>
            <a:schemeClr val="tx1"/>
          </a:solidFill>
          <a:latin typeface="+mn-lt"/>
          <a:ea typeface="+mn-ea"/>
          <a:cs typeface="+mn-cs"/>
        </a:defRPr>
      </a:lvl2pPr>
      <a:lvl3pPr marL="1142134" indent="-228427" algn="l" rtl="0" eaLnBrk="1" fontAlgn="base" hangingPunct="1">
        <a:spcBef>
          <a:spcPct val="20000"/>
        </a:spcBef>
        <a:spcAft>
          <a:spcPct val="0"/>
        </a:spcAft>
        <a:buFont typeface="FrutigerNext LT Medium" pitchFamily="34" charset="0"/>
        <a:buChar char="»"/>
        <a:defRPr>
          <a:solidFill>
            <a:schemeClr val="tx1"/>
          </a:solidFill>
          <a:latin typeface="+mn-lt"/>
          <a:ea typeface="+mn-ea"/>
          <a:cs typeface="+mn-cs"/>
        </a:defRPr>
      </a:lvl3pPr>
      <a:lvl4pPr marL="1598987" indent="-228427" algn="l" rtl="0" eaLnBrk="1" fontAlgn="base" hangingPunct="1">
        <a:spcBef>
          <a:spcPct val="20000"/>
        </a:spcBef>
        <a:spcAft>
          <a:spcPct val="0"/>
        </a:spcAft>
        <a:buChar char="–"/>
        <a:defRPr sz="1599">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9pPr>
    </p:bodyStyle>
    <p:otherStyle>
      <a:defPPr>
        <a:defRPr lang="zh-CN"/>
      </a:defPPr>
      <a:lvl1pPr marL="0" algn="l" defTabSz="913707" rtl="0" eaLnBrk="1" latinLnBrk="0" hangingPunct="1">
        <a:defRPr sz="1733" kern="1200">
          <a:solidFill>
            <a:schemeClr val="tx1"/>
          </a:solidFill>
          <a:latin typeface="+mn-lt"/>
          <a:ea typeface="+mn-ea"/>
          <a:cs typeface="+mn-cs"/>
        </a:defRPr>
      </a:lvl1pPr>
      <a:lvl2pPr marL="456854" algn="l" defTabSz="913707" rtl="0" eaLnBrk="1" latinLnBrk="0" hangingPunct="1">
        <a:defRPr sz="1733" kern="1200">
          <a:solidFill>
            <a:schemeClr val="tx1"/>
          </a:solidFill>
          <a:latin typeface="+mn-lt"/>
          <a:ea typeface="+mn-ea"/>
          <a:cs typeface="+mn-cs"/>
        </a:defRPr>
      </a:lvl2pPr>
      <a:lvl3pPr marL="913707" algn="l" defTabSz="913707" rtl="0" eaLnBrk="1" latinLnBrk="0" hangingPunct="1">
        <a:defRPr sz="1733" kern="1200">
          <a:solidFill>
            <a:schemeClr val="tx1"/>
          </a:solidFill>
          <a:latin typeface="+mn-lt"/>
          <a:ea typeface="+mn-ea"/>
          <a:cs typeface="+mn-cs"/>
        </a:defRPr>
      </a:lvl3pPr>
      <a:lvl4pPr marL="1370561" algn="l" defTabSz="913707" rtl="0" eaLnBrk="1" latinLnBrk="0" hangingPunct="1">
        <a:defRPr sz="1733" kern="1200">
          <a:solidFill>
            <a:schemeClr val="tx1"/>
          </a:solidFill>
          <a:latin typeface="+mn-lt"/>
          <a:ea typeface="+mn-ea"/>
          <a:cs typeface="+mn-cs"/>
        </a:defRPr>
      </a:lvl4pPr>
      <a:lvl5pPr marL="1827414" algn="l" defTabSz="913707" rtl="0" eaLnBrk="1" latinLnBrk="0" hangingPunct="1">
        <a:defRPr sz="1733" kern="1200">
          <a:solidFill>
            <a:schemeClr val="tx1"/>
          </a:solidFill>
          <a:latin typeface="+mn-lt"/>
          <a:ea typeface="+mn-ea"/>
          <a:cs typeface="+mn-cs"/>
        </a:defRPr>
      </a:lvl5pPr>
      <a:lvl6pPr marL="2284268" algn="l" defTabSz="913707" rtl="0" eaLnBrk="1" latinLnBrk="0" hangingPunct="1">
        <a:defRPr sz="1733" kern="1200">
          <a:solidFill>
            <a:schemeClr val="tx1"/>
          </a:solidFill>
          <a:latin typeface="+mn-lt"/>
          <a:ea typeface="+mn-ea"/>
          <a:cs typeface="+mn-cs"/>
        </a:defRPr>
      </a:lvl6pPr>
      <a:lvl7pPr marL="2741120" algn="l" defTabSz="913707" rtl="0" eaLnBrk="1" latinLnBrk="0" hangingPunct="1">
        <a:defRPr sz="1733" kern="1200">
          <a:solidFill>
            <a:schemeClr val="tx1"/>
          </a:solidFill>
          <a:latin typeface="+mn-lt"/>
          <a:ea typeface="+mn-ea"/>
          <a:cs typeface="+mn-cs"/>
        </a:defRPr>
      </a:lvl7pPr>
      <a:lvl8pPr marL="3197974" algn="l" defTabSz="913707" rtl="0" eaLnBrk="1" latinLnBrk="0" hangingPunct="1">
        <a:defRPr sz="1733" kern="1200">
          <a:solidFill>
            <a:schemeClr val="tx1"/>
          </a:solidFill>
          <a:latin typeface="+mn-lt"/>
          <a:ea typeface="+mn-ea"/>
          <a:cs typeface="+mn-cs"/>
        </a:defRPr>
      </a:lvl8pPr>
      <a:lvl9pPr marL="3654826" algn="l" defTabSz="913707" rtl="0" eaLnBrk="1" latinLnBrk="0" hangingPunct="1">
        <a:defRPr sz="1733"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384056"/>
        </a:solidFill>
        <a:effectLst/>
      </p:bgPr>
    </p:bg>
    <p:spTree>
      <p:nvGrpSpPr>
        <p:cNvPr id="1" name=""/>
        <p:cNvGrpSpPr/>
        <p:nvPr/>
      </p:nvGrpSpPr>
      <p:grpSpPr>
        <a:xfrm>
          <a:off x="0" y="0"/>
          <a:ext cx="0" cy="0"/>
          <a:chOff x="0" y="0"/>
          <a:chExt cx="0" cy="0"/>
        </a:xfrm>
      </p:grpSpPr>
      <p:sp>
        <p:nvSpPr>
          <p:cNvPr id="8" name="TextBox 2">
            <a:extLst>
              <a:ext uri="{FF2B5EF4-FFF2-40B4-BE49-F238E27FC236}">
                <a16:creationId xmlns:a16="http://schemas.microsoft.com/office/drawing/2014/main" id="{6785A3D6-1271-D247-9E96-1B376F4BE7BE}"/>
              </a:ext>
            </a:extLst>
          </p:cNvPr>
          <p:cNvSpPr txBox="1"/>
          <p:nvPr userDrawn="1"/>
        </p:nvSpPr>
        <p:spPr>
          <a:xfrm>
            <a:off x="575780" y="6308432"/>
            <a:ext cx="2930313"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Ascend &amp;</a:t>
            </a:r>
            <a:r>
              <a:rPr lang="zh-CN" alt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MindSpore</a:t>
            </a:r>
            <a:endPar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TextBox 3">
            <a:extLst>
              <a:ext uri="{FF2B5EF4-FFF2-40B4-BE49-F238E27FC236}">
                <a16:creationId xmlns:a16="http://schemas.microsoft.com/office/drawing/2014/main" id="{EABEE2EE-BF4D-7A4A-B3C6-9E47668CCD98}"/>
              </a:ext>
            </a:extLst>
          </p:cNvPr>
          <p:cNvSpPr txBox="1"/>
          <p:nvPr userDrawn="1"/>
        </p:nvSpPr>
        <p:spPr>
          <a:xfrm>
            <a:off x="374093"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chemeClr val="bg1"/>
                </a:solidFill>
                <a:latin typeface="微软雅黑" panose="020B0503020204020204" pitchFamily="34" charset="-122"/>
                <a:ea typeface="微软雅黑" panose="020B0503020204020204" pitchFamily="34" charset="-122"/>
                <a:cs typeface="Arial" panose="020B0604020202020204" pitchFamily="34" charset="0"/>
              </a:rPr>
              <a:pPr defTabSz="890204" fontAlgn="auto">
                <a:spcBef>
                  <a:spcPts val="0"/>
                </a:spcBef>
                <a:spcAft>
                  <a:spcPts val="0"/>
                </a:spcAft>
                <a:defRPr/>
              </a:pPr>
              <a:t>‹#›</a:t>
            </a:fld>
            <a:endParaRPr lang="en-US" sz="974"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0" name="副标题 2">
            <a:extLst>
              <a:ext uri="{FF2B5EF4-FFF2-40B4-BE49-F238E27FC236}">
                <a16:creationId xmlns:a16="http://schemas.microsoft.com/office/drawing/2014/main" id="{534B911D-B772-C047-B4A8-784442DDFD3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solidFill>
                <a:latin typeface="Microsoft YaHei" panose="020B0503020204020204" pitchFamily="34" charset="-122"/>
                <a:ea typeface="Microsoft YaHei" panose="020B0503020204020204" pitchFamily="34" charset="-122"/>
                <a:hlinkClick r:id="rId3">
                  <a:extLst>
                    <a:ext uri="{A12FA001-AC4F-418D-AE19-62706E023703}">
                      <ahyp:hlinkClr xmlns:ahyp="http://schemas.microsoft.com/office/drawing/2018/hyperlinkcolor" val="tx"/>
                    </a:ext>
                  </a:extLst>
                </a:hlinkClick>
              </a:rPr>
              <a:t>www.hiascend.com</a:t>
            </a:r>
            <a:endParaRPr lang="en-US" altLang="zh-CN" sz="1333" b="0" dirty="0">
              <a:solidFill>
                <a:schemeClr val="bg1"/>
              </a:solidFill>
              <a:latin typeface="Microsoft YaHei" panose="020B0503020204020204" pitchFamily="34" charset="-122"/>
              <a:ea typeface="Microsoft YaHei" panose="020B0503020204020204" pitchFamily="34" charset="-122"/>
            </a:endParaRPr>
          </a:p>
          <a:p>
            <a:pPr marL="0" indent="0" algn="ctr">
              <a:buFontTx/>
              <a:buNone/>
              <a:defRPr/>
            </a:pPr>
            <a:r>
              <a:rPr lang="en-US" altLang="zh-CN" sz="1333" b="0" dirty="0">
                <a:solidFill>
                  <a:schemeClr val="bg1"/>
                </a:solidFill>
                <a:latin typeface="Microsoft YaHei" panose="020B0503020204020204" pitchFamily="34" charset="-122"/>
                <a:ea typeface="Microsoft YaHei" panose="020B0503020204020204" pitchFamily="34" charset="-122"/>
                <a:hlinkClick r:id="rId4">
                  <a:extLst>
                    <a:ext uri="{A12FA001-AC4F-418D-AE19-62706E023703}">
                      <ahyp:hlinkClr xmlns:ahyp="http://schemas.microsoft.com/office/drawing/2018/hyperlinkcolor" val="tx"/>
                    </a:ext>
                  </a:extLst>
                </a:hlinkClick>
              </a:rPr>
              <a:t>www.mindspore.cn</a:t>
            </a:r>
            <a:endParaRPr lang="en-US" altLang="zh-CN" sz="1333" b="0" dirty="0">
              <a:solidFill>
                <a:schemeClr val="bg1"/>
              </a:solidFill>
              <a:latin typeface="Microsoft YaHei" panose="020B0503020204020204" pitchFamily="34" charset="-122"/>
              <a:ea typeface="Microsoft YaHei" panose="020B0503020204020204" pitchFamily="34" charset="-122"/>
            </a:endParaRPr>
          </a:p>
        </p:txBody>
      </p:sp>
      <p:sp>
        <p:nvSpPr>
          <p:cNvPr id="5" name="Rectangle 15">
            <a:extLst>
              <a:ext uri="{FF2B5EF4-FFF2-40B4-BE49-F238E27FC236}">
                <a16:creationId xmlns:a16="http://schemas.microsoft.com/office/drawing/2014/main" id="{3355B0D4-6846-924B-AA9C-99607253013E}"/>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6" name="组合 5">
            <a:extLst>
              <a:ext uri="{FF2B5EF4-FFF2-40B4-BE49-F238E27FC236}">
                <a16:creationId xmlns:a16="http://schemas.microsoft.com/office/drawing/2014/main" id="{9871FFDD-6432-E240-A6DA-1B216C356679}"/>
              </a:ext>
            </a:extLst>
          </p:cNvPr>
          <p:cNvGrpSpPr/>
          <p:nvPr userDrawn="1"/>
        </p:nvGrpSpPr>
        <p:grpSpPr>
          <a:xfrm>
            <a:off x="12438524" y="3358802"/>
            <a:ext cx="1214711" cy="3499198"/>
            <a:chOff x="12438524" y="3358802"/>
            <a:chExt cx="1214711" cy="3499198"/>
          </a:xfrm>
        </p:grpSpPr>
        <p:sp>
          <p:nvSpPr>
            <p:cNvPr id="7" name="矩形 6">
              <a:extLst>
                <a:ext uri="{FF2B5EF4-FFF2-40B4-BE49-F238E27FC236}">
                  <a16:creationId xmlns:a16="http://schemas.microsoft.com/office/drawing/2014/main" id="{A32762DD-A13D-5445-9685-41B4DCE168AB}"/>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1" name="Group 18">
              <a:extLst>
                <a:ext uri="{FF2B5EF4-FFF2-40B4-BE49-F238E27FC236}">
                  <a16:creationId xmlns:a16="http://schemas.microsoft.com/office/drawing/2014/main" id="{4AEA648F-58C8-1047-A1AF-A32C632845BA}"/>
                </a:ext>
              </a:extLst>
            </p:cNvPr>
            <p:cNvGrpSpPr>
              <a:grpSpLocks/>
            </p:cNvGrpSpPr>
            <p:nvPr/>
          </p:nvGrpSpPr>
          <p:grpSpPr bwMode="auto">
            <a:xfrm>
              <a:off x="12552504" y="3727418"/>
              <a:ext cx="986752" cy="182532"/>
              <a:chOff x="5893" y="2387"/>
              <a:chExt cx="466" cy="115"/>
            </a:xfrm>
          </p:grpSpPr>
          <p:sp>
            <p:nvSpPr>
              <p:cNvPr id="72" name="Rectangle 19">
                <a:extLst>
                  <a:ext uri="{FF2B5EF4-FFF2-40B4-BE49-F238E27FC236}">
                    <a16:creationId xmlns:a16="http://schemas.microsoft.com/office/drawing/2014/main" id="{16DAECD4-EFBF-474C-9A0F-358CF912C309}"/>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0">
                <a:extLst>
                  <a:ext uri="{FF2B5EF4-FFF2-40B4-BE49-F238E27FC236}">
                    <a16:creationId xmlns:a16="http://schemas.microsoft.com/office/drawing/2014/main" id="{CDB54574-D1F2-7E4A-9FC2-1C7AD380EEB5}"/>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1">
                <a:extLst>
                  <a:ext uri="{FF2B5EF4-FFF2-40B4-BE49-F238E27FC236}">
                    <a16:creationId xmlns:a16="http://schemas.microsoft.com/office/drawing/2014/main" id="{1D9E17C3-90E4-7649-B27A-BA4C3C5C05B5}"/>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2">
                <a:extLst>
                  <a:ext uri="{FF2B5EF4-FFF2-40B4-BE49-F238E27FC236}">
                    <a16:creationId xmlns:a16="http://schemas.microsoft.com/office/drawing/2014/main" id="{1E0D0851-FABF-A24F-8902-CFC9EFE2B256}"/>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23">
              <a:extLst>
                <a:ext uri="{FF2B5EF4-FFF2-40B4-BE49-F238E27FC236}">
                  <a16:creationId xmlns:a16="http://schemas.microsoft.com/office/drawing/2014/main" id="{1F001566-E2EE-C748-B643-DC71C04B8296}"/>
                </a:ext>
              </a:extLst>
            </p:cNvPr>
            <p:cNvGrpSpPr>
              <a:grpSpLocks/>
            </p:cNvGrpSpPr>
            <p:nvPr/>
          </p:nvGrpSpPr>
          <p:grpSpPr bwMode="auto">
            <a:xfrm>
              <a:off x="12552504" y="3943282"/>
              <a:ext cx="986752" cy="182532"/>
              <a:chOff x="5893" y="2523"/>
              <a:chExt cx="466" cy="115"/>
            </a:xfrm>
          </p:grpSpPr>
          <p:sp>
            <p:nvSpPr>
              <p:cNvPr id="68" name="Rectangle 24">
                <a:extLst>
                  <a:ext uri="{FF2B5EF4-FFF2-40B4-BE49-F238E27FC236}">
                    <a16:creationId xmlns:a16="http://schemas.microsoft.com/office/drawing/2014/main" id="{410F3824-FCF7-F04E-A1AB-F4754391E48C}"/>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25">
                <a:extLst>
                  <a:ext uri="{FF2B5EF4-FFF2-40B4-BE49-F238E27FC236}">
                    <a16:creationId xmlns:a16="http://schemas.microsoft.com/office/drawing/2014/main" id="{98C45CA8-CF88-9E43-A2EB-FBAF0D6DA84E}"/>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26">
                <a:extLst>
                  <a:ext uri="{FF2B5EF4-FFF2-40B4-BE49-F238E27FC236}">
                    <a16:creationId xmlns:a16="http://schemas.microsoft.com/office/drawing/2014/main" id="{CF33E281-A40D-DA43-A313-57A13192C984}"/>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7">
                <a:extLst>
                  <a:ext uri="{FF2B5EF4-FFF2-40B4-BE49-F238E27FC236}">
                    <a16:creationId xmlns:a16="http://schemas.microsoft.com/office/drawing/2014/main" id="{7D2AEC8B-63C0-304C-A190-9CA72D7A0749}"/>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28">
              <a:extLst>
                <a:ext uri="{FF2B5EF4-FFF2-40B4-BE49-F238E27FC236}">
                  <a16:creationId xmlns:a16="http://schemas.microsoft.com/office/drawing/2014/main" id="{0C596433-8603-F24C-AEBC-D056413665F7}"/>
                </a:ext>
              </a:extLst>
            </p:cNvPr>
            <p:cNvGrpSpPr>
              <a:grpSpLocks/>
            </p:cNvGrpSpPr>
            <p:nvPr/>
          </p:nvGrpSpPr>
          <p:grpSpPr bwMode="auto">
            <a:xfrm>
              <a:off x="12552504" y="4159146"/>
              <a:ext cx="986752" cy="182532"/>
              <a:chOff x="5893" y="2659"/>
              <a:chExt cx="466" cy="115"/>
            </a:xfrm>
          </p:grpSpPr>
          <p:sp>
            <p:nvSpPr>
              <p:cNvPr id="64" name="Rectangle 29">
                <a:extLst>
                  <a:ext uri="{FF2B5EF4-FFF2-40B4-BE49-F238E27FC236}">
                    <a16:creationId xmlns:a16="http://schemas.microsoft.com/office/drawing/2014/main" id="{163DC086-4FD6-B949-B16E-D00693AAE447}"/>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0">
                <a:extLst>
                  <a:ext uri="{FF2B5EF4-FFF2-40B4-BE49-F238E27FC236}">
                    <a16:creationId xmlns:a16="http://schemas.microsoft.com/office/drawing/2014/main" id="{D4393B97-292F-F048-A775-5C8CC1D06D96}"/>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1">
                <a:extLst>
                  <a:ext uri="{FF2B5EF4-FFF2-40B4-BE49-F238E27FC236}">
                    <a16:creationId xmlns:a16="http://schemas.microsoft.com/office/drawing/2014/main" id="{F9ACC9AA-A151-BB47-B95E-BD1794FF118A}"/>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2">
                <a:extLst>
                  <a:ext uri="{FF2B5EF4-FFF2-40B4-BE49-F238E27FC236}">
                    <a16:creationId xmlns:a16="http://schemas.microsoft.com/office/drawing/2014/main" id="{BDBC2EEE-6947-6242-AA85-D27943ABF759}"/>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33">
              <a:extLst>
                <a:ext uri="{FF2B5EF4-FFF2-40B4-BE49-F238E27FC236}">
                  <a16:creationId xmlns:a16="http://schemas.microsoft.com/office/drawing/2014/main" id="{6CB4D485-15B4-7248-93DE-47357A9A3405}"/>
                </a:ext>
              </a:extLst>
            </p:cNvPr>
            <p:cNvGrpSpPr>
              <a:grpSpLocks/>
            </p:cNvGrpSpPr>
            <p:nvPr/>
          </p:nvGrpSpPr>
          <p:grpSpPr bwMode="auto">
            <a:xfrm>
              <a:off x="12552504" y="3511551"/>
              <a:ext cx="986752" cy="188882"/>
              <a:chOff x="5893" y="2251"/>
              <a:chExt cx="466" cy="119"/>
            </a:xfrm>
          </p:grpSpPr>
          <p:sp>
            <p:nvSpPr>
              <p:cNvPr id="60" name="Rectangle 34">
                <a:extLst>
                  <a:ext uri="{FF2B5EF4-FFF2-40B4-BE49-F238E27FC236}">
                    <a16:creationId xmlns:a16="http://schemas.microsoft.com/office/drawing/2014/main" id="{17E7BDFE-F5AE-2546-80F1-6D3A420E5909}"/>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35">
                <a:extLst>
                  <a:ext uri="{FF2B5EF4-FFF2-40B4-BE49-F238E27FC236}">
                    <a16:creationId xmlns:a16="http://schemas.microsoft.com/office/drawing/2014/main" id="{27CBD566-8C0A-0D43-838D-ACD3A1C4841E}"/>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36">
                <a:extLst>
                  <a:ext uri="{FF2B5EF4-FFF2-40B4-BE49-F238E27FC236}">
                    <a16:creationId xmlns:a16="http://schemas.microsoft.com/office/drawing/2014/main" id="{AD1533C6-7181-0B40-AA93-DF9FA720F836}"/>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7">
                <a:extLst>
                  <a:ext uri="{FF2B5EF4-FFF2-40B4-BE49-F238E27FC236}">
                    <a16:creationId xmlns:a16="http://schemas.microsoft.com/office/drawing/2014/main" id="{0AD3C1B9-C92D-BB46-B25C-33947C6406CE}"/>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38">
              <a:extLst>
                <a:ext uri="{FF2B5EF4-FFF2-40B4-BE49-F238E27FC236}">
                  <a16:creationId xmlns:a16="http://schemas.microsoft.com/office/drawing/2014/main" id="{4A756452-635E-CC4E-B0D8-F467590AD7A5}"/>
                </a:ext>
              </a:extLst>
            </p:cNvPr>
            <p:cNvGrpSpPr>
              <a:grpSpLocks/>
            </p:cNvGrpSpPr>
            <p:nvPr/>
          </p:nvGrpSpPr>
          <p:grpSpPr bwMode="auto">
            <a:xfrm>
              <a:off x="12552504" y="4519449"/>
              <a:ext cx="986752" cy="182532"/>
              <a:chOff x="5893" y="2886"/>
              <a:chExt cx="466" cy="115"/>
            </a:xfrm>
          </p:grpSpPr>
          <p:sp>
            <p:nvSpPr>
              <p:cNvPr id="56" name="Rectangle 39">
                <a:extLst>
                  <a:ext uri="{FF2B5EF4-FFF2-40B4-BE49-F238E27FC236}">
                    <a16:creationId xmlns:a16="http://schemas.microsoft.com/office/drawing/2014/main" id="{107637FE-00CE-A44F-A5EA-FA149E6AE9A7}"/>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0">
                <a:extLst>
                  <a:ext uri="{FF2B5EF4-FFF2-40B4-BE49-F238E27FC236}">
                    <a16:creationId xmlns:a16="http://schemas.microsoft.com/office/drawing/2014/main" id="{B82B564F-B2F3-BC41-B78F-9EC516DDDF6C}"/>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1">
                <a:extLst>
                  <a:ext uri="{FF2B5EF4-FFF2-40B4-BE49-F238E27FC236}">
                    <a16:creationId xmlns:a16="http://schemas.microsoft.com/office/drawing/2014/main" id="{470DDBB4-E781-4E45-9C2A-64EBBFFD4E8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2">
                <a:extLst>
                  <a:ext uri="{FF2B5EF4-FFF2-40B4-BE49-F238E27FC236}">
                    <a16:creationId xmlns:a16="http://schemas.microsoft.com/office/drawing/2014/main" id="{A7A4D643-CAD2-F54C-80D4-1C8C43B1B270}"/>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43">
              <a:extLst>
                <a:ext uri="{FF2B5EF4-FFF2-40B4-BE49-F238E27FC236}">
                  <a16:creationId xmlns:a16="http://schemas.microsoft.com/office/drawing/2014/main" id="{3A0837DC-29F2-4F46-9E11-29C20DB559B0}"/>
                </a:ext>
              </a:extLst>
            </p:cNvPr>
            <p:cNvGrpSpPr>
              <a:grpSpLocks/>
            </p:cNvGrpSpPr>
            <p:nvPr/>
          </p:nvGrpSpPr>
          <p:grpSpPr bwMode="auto">
            <a:xfrm>
              <a:off x="12552504" y="4735313"/>
              <a:ext cx="986752" cy="182532"/>
              <a:chOff x="5893" y="3022"/>
              <a:chExt cx="466" cy="115"/>
            </a:xfrm>
          </p:grpSpPr>
          <p:sp>
            <p:nvSpPr>
              <p:cNvPr id="52" name="Rectangle 44">
                <a:extLst>
                  <a:ext uri="{FF2B5EF4-FFF2-40B4-BE49-F238E27FC236}">
                    <a16:creationId xmlns:a16="http://schemas.microsoft.com/office/drawing/2014/main" id="{BE48E465-1B00-9D49-AC97-F6F7C2E8C5D8}"/>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45">
                <a:extLst>
                  <a:ext uri="{FF2B5EF4-FFF2-40B4-BE49-F238E27FC236}">
                    <a16:creationId xmlns:a16="http://schemas.microsoft.com/office/drawing/2014/main" id="{665052F5-ED4C-3D40-9364-F4472472FF9E}"/>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46">
                <a:extLst>
                  <a:ext uri="{FF2B5EF4-FFF2-40B4-BE49-F238E27FC236}">
                    <a16:creationId xmlns:a16="http://schemas.microsoft.com/office/drawing/2014/main" id="{E4DF1BCE-5122-3E4D-B4AC-67772AC8C7B2}"/>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7">
                <a:extLst>
                  <a:ext uri="{FF2B5EF4-FFF2-40B4-BE49-F238E27FC236}">
                    <a16:creationId xmlns:a16="http://schemas.microsoft.com/office/drawing/2014/main" id="{89E0A5A8-FB3E-4A45-B2D5-BDE5F4692BDF}"/>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48">
              <a:extLst>
                <a:ext uri="{FF2B5EF4-FFF2-40B4-BE49-F238E27FC236}">
                  <a16:creationId xmlns:a16="http://schemas.microsoft.com/office/drawing/2014/main" id="{70683C75-B226-3543-81B5-F2BD7AEC5457}"/>
                </a:ext>
              </a:extLst>
            </p:cNvPr>
            <p:cNvGrpSpPr>
              <a:grpSpLocks/>
            </p:cNvGrpSpPr>
            <p:nvPr/>
          </p:nvGrpSpPr>
          <p:grpSpPr bwMode="auto">
            <a:xfrm>
              <a:off x="12552504" y="4951179"/>
              <a:ext cx="986752" cy="182532"/>
              <a:chOff x="5893" y="3158"/>
              <a:chExt cx="466" cy="115"/>
            </a:xfrm>
          </p:grpSpPr>
          <p:sp>
            <p:nvSpPr>
              <p:cNvPr id="48" name="Rectangle 49">
                <a:extLst>
                  <a:ext uri="{FF2B5EF4-FFF2-40B4-BE49-F238E27FC236}">
                    <a16:creationId xmlns:a16="http://schemas.microsoft.com/office/drawing/2014/main" id="{7A428253-9AB8-4F42-86AC-56642765BD05}"/>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0">
                <a:extLst>
                  <a:ext uri="{FF2B5EF4-FFF2-40B4-BE49-F238E27FC236}">
                    <a16:creationId xmlns:a16="http://schemas.microsoft.com/office/drawing/2014/main" id="{1A5E5F46-FA51-0F40-AE49-8605572F5AF3}"/>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1">
                <a:extLst>
                  <a:ext uri="{FF2B5EF4-FFF2-40B4-BE49-F238E27FC236}">
                    <a16:creationId xmlns:a16="http://schemas.microsoft.com/office/drawing/2014/main" id="{D6EA7C46-8AD1-8C44-8050-33AA8DD7AD46}"/>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2">
                <a:extLst>
                  <a:ext uri="{FF2B5EF4-FFF2-40B4-BE49-F238E27FC236}">
                    <a16:creationId xmlns:a16="http://schemas.microsoft.com/office/drawing/2014/main" id="{ADD6BE2A-B5E4-2E48-B4DA-75B2FDCCA313}"/>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53">
              <a:extLst>
                <a:ext uri="{FF2B5EF4-FFF2-40B4-BE49-F238E27FC236}">
                  <a16:creationId xmlns:a16="http://schemas.microsoft.com/office/drawing/2014/main" id="{8165E06C-8754-814D-A59B-8FD0177B5380}"/>
                </a:ext>
              </a:extLst>
            </p:cNvPr>
            <p:cNvGrpSpPr>
              <a:grpSpLocks/>
            </p:cNvGrpSpPr>
            <p:nvPr/>
          </p:nvGrpSpPr>
          <p:grpSpPr bwMode="auto">
            <a:xfrm>
              <a:off x="12552504" y="5311482"/>
              <a:ext cx="986752" cy="182532"/>
              <a:chOff x="5893" y="3385"/>
              <a:chExt cx="466" cy="115"/>
            </a:xfrm>
          </p:grpSpPr>
          <p:sp>
            <p:nvSpPr>
              <p:cNvPr id="44" name="Rectangle 54">
                <a:extLst>
                  <a:ext uri="{FF2B5EF4-FFF2-40B4-BE49-F238E27FC236}">
                    <a16:creationId xmlns:a16="http://schemas.microsoft.com/office/drawing/2014/main" id="{9803523F-7203-F345-ADED-865DC350AC3B}"/>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5">
                <a:extLst>
                  <a:ext uri="{FF2B5EF4-FFF2-40B4-BE49-F238E27FC236}">
                    <a16:creationId xmlns:a16="http://schemas.microsoft.com/office/drawing/2014/main" id="{DA46AC96-797B-5941-8885-16C0CEFBFD28}"/>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6">
                <a:extLst>
                  <a:ext uri="{FF2B5EF4-FFF2-40B4-BE49-F238E27FC236}">
                    <a16:creationId xmlns:a16="http://schemas.microsoft.com/office/drawing/2014/main" id="{A348BED6-4B21-034F-BACA-ECC475C61C3B}"/>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7">
                <a:extLst>
                  <a:ext uri="{FF2B5EF4-FFF2-40B4-BE49-F238E27FC236}">
                    <a16:creationId xmlns:a16="http://schemas.microsoft.com/office/drawing/2014/main" id="{0C67BFA6-2774-854A-93D8-55B87B85F396}"/>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58">
              <a:extLst>
                <a:ext uri="{FF2B5EF4-FFF2-40B4-BE49-F238E27FC236}">
                  <a16:creationId xmlns:a16="http://schemas.microsoft.com/office/drawing/2014/main" id="{0E20F6F6-7237-674E-94CA-C1BBBB04529C}"/>
                </a:ext>
              </a:extLst>
            </p:cNvPr>
            <p:cNvGrpSpPr>
              <a:grpSpLocks/>
            </p:cNvGrpSpPr>
            <p:nvPr/>
          </p:nvGrpSpPr>
          <p:grpSpPr bwMode="auto">
            <a:xfrm>
              <a:off x="12552504" y="5527346"/>
              <a:ext cx="986752" cy="182532"/>
              <a:chOff x="5893" y="3521"/>
              <a:chExt cx="466" cy="115"/>
            </a:xfrm>
          </p:grpSpPr>
          <p:sp>
            <p:nvSpPr>
              <p:cNvPr id="40" name="Rectangle 59">
                <a:extLst>
                  <a:ext uri="{FF2B5EF4-FFF2-40B4-BE49-F238E27FC236}">
                    <a16:creationId xmlns:a16="http://schemas.microsoft.com/office/drawing/2014/main" id="{DBAE8399-A03A-6E44-9446-9070587EC606}"/>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0">
                <a:extLst>
                  <a:ext uri="{FF2B5EF4-FFF2-40B4-BE49-F238E27FC236}">
                    <a16:creationId xmlns:a16="http://schemas.microsoft.com/office/drawing/2014/main" id="{CA3809A9-271D-2F46-8955-F984C80FC172}"/>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1">
                <a:extLst>
                  <a:ext uri="{FF2B5EF4-FFF2-40B4-BE49-F238E27FC236}">
                    <a16:creationId xmlns:a16="http://schemas.microsoft.com/office/drawing/2014/main" id="{0D037D57-28BB-3648-B8EB-4250A34B073A}"/>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2">
                <a:extLst>
                  <a:ext uri="{FF2B5EF4-FFF2-40B4-BE49-F238E27FC236}">
                    <a16:creationId xmlns:a16="http://schemas.microsoft.com/office/drawing/2014/main" id="{DFD582BF-321F-364E-9D05-53350CD9230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63">
              <a:extLst>
                <a:ext uri="{FF2B5EF4-FFF2-40B4-BE49-F238E27FC236}">
                  <a16:creationId xmlns:a16="http://schemas.microsoft.com/office/drawing/2014/main" id="{E12726DB-7EE5-E243-9FB9-15A73CAED5A8}"/>
                </a:ext>
              </a:extLst>
            </p:cNvPr>
            <p:cNvGrpSpPr>
              <a:grpSpLocks/>
            </p:cNvGrpSpPr>
            <p:nvPr/>
          </p:nvGrpSpPr>
          <p:grpSpPr bwMode="auto">
            <a:xfrm>
              <a:off x="12552504" y="5743210"/>
              <a:ext cx="986752" cy="182532"/>
              <a:chOff x="5893" y="3657"/>
              <a:chExt cx="466" cy="115"/>
            </a:xfrm>
          </p:grpSpPr>
          <p:sp>
            <p:nvSpPr>
              <p:cNvPr id="36" name="Rectangle 64">
                <a:extLst>
                  <a:ext uri="{FF2B5EF4-FFF2-40B4-BE49-F238E27FC236}">
                    <a16:creationId xmlns:a16="http://schemas.microsoft.com/office/drawing/2014/main" id="{5C5D3987-D9C6-6F40-ABEB-4D0295D9840E}"/>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65">
                <a:extLst>
                  <a:ext uri="{FF2B5EF4-FFF2-40B4-BE49-F238E27FC236}">
                    <a16:creationId xmlns:a16="http://schemas.microsoft.com/office/drawing/2014/main" id="{173DC0C7-D94B-1E4D-B1A1-D008FE5AE0B5}"/>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66">
                <a:extLst>
                  <a:ext uri="{FF2B5EF4-FFF2-40B4-BE49-F238E27FC236}">
                    <a16:creationId xmlns:a16="http://schemas.microsoft.com/office/drawing/2014/main" id="{94849B1F-2909-C942-9B34-9C0D20D2C0CF}"/>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7">
                <a:extLst>
                  <a:ext uri="{FF2B5EF4-FFF2-40B4-BE49-F238E27FC236}">
                    <a16:creationId xmlns:a16="http://schemas.microsoft.com/office/drawing/2014/main" id="{2B96F0F2-CF4F-4D46-B6C8-8A87C5C3539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68">
              <a:extLst>
                <a:ext uri="{FF2B5EF4-FFF2-40B4-BE49-F238E27FC236}">
                  <a16:creationId xmlns:a16="http://schemas.microsoft.com/office/drawing/2014/main" id="{712A9312-36DB-F245-918A-A4AF63ADAF94}"/>
                </a:ext>
              </a:extLst>
            </p:cNvPr>
            <p:cNvGrpSpPr>
              <a:grpSpLocks/>
            </p:cNvGrpSpPr>
            <p:nvPr/>
          </p:nvGrpSpPr>
          <p:grpSpPr bwMode="auto">
            <a:xfrm>
              <a:off x="12552504" y="6103513"/>
              <a:ext cx="986752" cy="182532"/>
              <a:chOff x="5893" y="3884"/>
              <a:chExt cx="466" cy="115"/>
            </a:xfrm>
          </p:grpSpPr>
          <p:sp>
            <p:nvSpPr>
              <p:cNvPr id="32" name="Rectangle 69">
                <a:extLst>
                  <a:ext uri="{FF2B5EF4-FFF2-40B4-BE49-F238E27FC236}">
                    <a16:creationId xmlns:a16="http://schemas.microsoft.com/office/drawing/2014/main" id="{33F68D39-506B-134E-B390-591C14CB3402}"/>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0">
                <a:extLst>
                  <a:ext uri="{FF2B5EF4-FFF2-40B4-BE49-F238E27FC236}">
                    <a16:creationId xmlns:a16="http://schemas.microsoft.com/office/drawing/2014/main" id="{0871189D-41C5-E94B-BAB2-C6996E7888B5}"/>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1">
                <a:extLst>
                  <a:ext uri="{FF2B5EF4-FFF2-40B4-BE49-F238E27FC236}">
                    <a16:creationId xmlns:a16="http://schemas.microsoft.com/office/drawing/2014/main" id="{4EDB5A23-0A15-094E-A2A8-3ABAC65551C6}"/>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2">
                <a:extLst>
                  <a:ext uri="{FF2B5EF4-FFF2-40B4-BE49-F238E27FC236}">
                    <a16:creationId xmlns:a16="http://schemas.microsoft.com/office/drawing/2014/main" id="{A6DFF519-A475-2D44-B79A-60DD93F0AC13}"/>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73">
              <a:extLst>
                <a:ext uri="{FF2B5EF4-FFF2-40B4-BE49-F238E27FC236}">
                  <a16:creationId xmlns:a16="http://schemas.microsoft.com/office/drawing/2014/main" id="{812B6BC4-4E50-AB42-874A-15E9D7FC9DE1}"/>
                </a:ext>
              </a:extLst>
            </p:cNvPr>
            <p:cNvGrpSpPr>
              <a:grpSpLocks/>
            </p:cNvGrpSpPr>
            <p:nvPr/>
          </p:nvGrpSpPr>
          <p:grpSpPr bwMode="auto">
            <a:xfrm>
              <a:off x="12552504" y="6328901"/>
              <a:ext cx="986752" cy="182532"/>
              <a:chOff x="5893" y="4026"/>
              <a:chExt cx="466" cy="115"/>
            </a:xfrm>
          </p:grpSpPr>
          <p:sp>
            <p:nvSpPr>
              <p:cNvPr id="28" name="Rectangle 74">
                <a:extLst>
                  <a:ext uri="{FF2B5EF4-FFF2-40B4-BE49-F238E27FC236}">
                    <a16:creationId xmlns:a16="http://schemas.microsoft.com/office/drawing/2014/main" id="{10B3CF41-DF46-7F40-BCBA-733E388A0FE8}"/>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75">
                <a:extLst>
                  <a:ext uri="{FF2B5EF4-FFF2-40B4-BE49-F238E27FC236}">
                    <a16:creationId xmlns:a16="http://schemas.microsoft.com/office/drawing/2014/main" id="{09490481-F2D8-3F40-9DA7-90B1ECA2BD9C}"/>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76">
                <a:extLst>
                  <a:ext uri="{FF2B5EF4-FFF2-40B4-BE49-F238E27FC236}">
                    <a16:creationId xmlns:a16="http://schemas.microsoft.com/office/drawing/2014/main" id="{0571F550-46E9-1640-8C21-6BED26826FDF}"/>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7">
                <a:extLst>
                  <a:ext uri="{FF2B5EF4-FFF2-40B4-BE49-F238E27FC236}">
                    <a16:creationId xmlns:a16="http://schemas.microsoft.com/office/drawing/2014/main" id="{FDF8AAA7-4C4D-B743-8716-49BE0ED82876}"/>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78">
              <a:extLst>
                <a:ext uri="{FF2B5EF4-FFF2-40B4-BE49-F238E27FC236}">
                  <a16:creationId xmlns:a16="http://schemas.microsoft.com/office/drawing/2014/main" id="{C768F846-FE40-F440-BE22-7A873A196EAD}"/>
                </a:ext>
              </a:extLst>
            </p:cNvPr>
            <p:cNvGrpSpPr>
              <a:grpSpLocks/>
            </p:cNvGrpSpPr>
            <p:nvPr/>
          </p:nvGrpSpPr>
          <p:grpSpPr bwMode="auto">
            <a:xfrm>
              <a:off x="12552504" y="6552703"/>
              <a:ext cx="986752" cy="182532"/>
              <a:chOff x="5893" y="4167"/>
              <a:chExt cx="466" cy="115"/>
            </a:xfrm>
          </p:grpSpPr>
          <p:sp>
            <p:nvSpPr>
              <p:cNvPr id="24" name="Rectangle 79">
                <a:extLst>
                  <a:ext uri="{FF2B5EF4-FFF2-40B4-BE49-F238E27FC236}">
                    <a16:creationId xmlns:a16="http://schemas.microsoft.com/office/drawing/2014/main" id="{A687666E-F1E4-E345-8696-F18815D9CEDD}"/>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80">
                <a:extLst>
                  <a:ext uri="{FF2B5EF4-FFF2-40B4-BE49-F238E27FC236}">
                    <a16:creationId xmlns:a16="http://schemas.microsoft.com/office/drawing/2014/main" id="{6DD6FC9D-2F23-8B47-AB88-1C128AF5082C}"/>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81">
                <a:extLst>
                  <a:ext uri="{FF2B5EF4-FFF2-40B4-BE49-F238E27FC236}">
                    <a16:creationId xmlns:a16="http://schemas.microsoft.com/office/drawing/2014/main" id="{B9C46CBF-8450-944F-A16A-2239B6B202CC}"/>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2">
                <a:extLst>
                  <a:ext uri="{FF2B5EF4-FFF2-40B4-BE49-F238E27FC236}">
                    <a16:creationId xmlns:a16="http://schemas.microsoft.com/office/drawing/2014/main" id="{55C77D5A-EC15-2948-9B90-2FEE957A3E76}"/>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6" name="Rectangle 83">
            <a:extLst>
              <a:ext uri="{FF2B5EF4-FFF2-40B4-BE49-F238E27FC236}">
                <a16:creationId xmlns:a16="http://schemas.microsoft.com/office/drawing/2014/main" id="{2AFED805-51FF-7C41-A4A6-770EC8C36303}"/>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7" name="Rectangle 84">
            <a:extLst>
              <a:ext uri="{FF2B5EF4-FFF2-40B4-BE49-F238E27FC236}">
                <a16:creationId xmlns:a16="http://schemas.microsoft.com/office/drawing/2014/main" id="{86991268-F6A3-9340-984F-D4F7641A48B4}"/>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1999680077"/>
      </p:ext>
    </p:extLst>
  </p:cSld>
  <p:clrMap bg1="lt1" tx1="dk1" bg2="lt2" tx2="dk2" accent1="accent1" accent2="accent2" accent3="accent3" accent4="accent4" accent5="accent5" accent6="accent6" hlink="hlink" folHlink="folHlink"/>
  <p:sldLayoutIdLst>
    <p:sldLayoutId id="2147483903" r:id="rId1"/>
  </p:sldLayoutIdLst>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6" name="矩形 75"/>
          <p:cNvSpPr/>
          <p:nvPr userDrawn="1"/>
        </p:nvSpPr>
        <p:spPr bwMode="auto">
          <a:xfrm>
            <a:off x="2292125" y="222933"/>
            <a:ext cx="6891755" cy="6446427"/>
          </a:xfrm>
          <a:prstGeom prst="rect">
            <a:avLst/>
          </a:prstGeom>
          <a:blipFill dpi="0" rotWithShape="1">
            <a:blip r:embed="rId3" cstate="screen">
              <a:alphaModFix amt="33000"/>
              <a:extLst>
                <a:ext uri="{28A0092B-C50C-407E-A947-70E740481C1C}">
                  <a14:useLocalDpi xmlns:a14="http://schemas.microsoft.com/office/drawing/2010/main"/>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8" name="TextBox 77"/>
          <p:cNvSpPr txBox="1"/>
          <p:nvPr userDrawn="1"/>
        </p:nvSpPr>
        <p:spPr>
          <a:xfrm>
            <a:off x="995536" y="3909114"/>
            <a:ext cx="9484933" cy="912429"/>
          </a:xfrm>
          <a:prstGeom prst="rect">
            <a:avLst/>
          </a:prstGeom>
          <a:noFill/>
        </p:spPr>
        <p:txBody>
          <a:bodyPr wrap="square" rtlCol="0">
            <a:spAutoFit/>
          </a:bodyPr>
          <a:lstStyle/>
          <a:p>
            <a:r>
              <a:rPr lang="en-US" altLang="zh-CN" sz="1066" b="1"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Copyright©2014 Huawei Technologies Co., Ltd. All Rights Reserved.</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a:p>
            <a:r>
              <a:rPr lang="en-US"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The 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Huawei may change the information at any time without notice. </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p:txBody>
      </p:sp>
      <p:pic>
        <p:nvPicPr>
          <p:cNvPr id="2050" name="Picture 2"/>
          <p:cNvPicPr>
            <a:picLocks noChangeAspect="1" noChangeArrowheads="1"/>
          </p:cNvPicPr>
          <p:nvPr userDrawn="1"/>
        </p:nvPicPr>
        <p:blipFill>
          <a:blip r:embed="rId4" cstate="print">
            <a:extLst>
              <a:ext uri="{28A0092B-C50C-407E-A947-70E740481C1C}">
                <a14:useLocalDpi xmlns:a14="http://schemas.microsoft.com/office/drawing/2010/main"/>
              </a:ext>
            </a:extLst>
          </a:blip>
          <a:srcRect/>
          <a:stretch>
            <a:fillRect/>
          </a:stretch>
        </p:blipFill>
        <p:spPr bwMode="auto">
          <a:xfrm>
            <a:off x="3595099" y="1095719"/>
            <a:ext cx="4285807" cy="2137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3420406" y="713271"/>
            <a:ext cx="4635193" cy="861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副标题 2">
            <a:extLst>
              <a:ext uri="{FF2B5EF4-FFF2-40B4-BE49-F238E27FC236}">
                <a16:creationId xmlns:a16="http://schemas.microsoft.com/office/drawing/2014/main" id="{37B817A9-DDF9-C947-809E-CEA56D73EBC6}"/>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
        <p:nvSpPr>
          <p:cNvPr id="7" name="Rectangle 15">
            <a:extLst>
              <a:ext uri="{FF2B5EF4-FFF2-40B4-BE49-F238E27FC236}">
                <a16:creationId xmlns:a16="http://schemas.microsoft.com/office/drawing/2014/main" id="{C4458838-338E-8D42-AA9D-94F62EE94770}"/>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8" name="组合 7">
            <a:extLst>
              <a:ext uri="{FF2B5EF4-FFF2-40B4-BE49-F238E27FC236}">
                <a16:creationId xmlns:a16="http://schemas.microsoft.com/office/drawing/2014/main" id="{CB242561-53C6-8547-8148-42FC53DEAEB9}"/>
              </a:ext>
            </a:extLst>
          </p:cNvPr>
          <p:cNvGrpSpPr/>
          <p:nvPr userDrawn="1"/>
        </p:nvGrpSpPr>
        <p:grpSpPr>
          <a:xfrm>
            <a:off x="12438524" y="3358802"/>
            <a:ext cx="1214711" cy="3499198"/>
            <a:chOff x="12438524" y="3358802"/>
            <a:chExt cx="1214711" cy="3499198"/>
          </a:xfrm>
        </p:grpSpPr>
        <p:sp>
          <p:nvSpPr>
            <p:cNvPr id="9" name="矩形 8">
              <a:extLst>
                <a:ext uri="{FF2B5EF4-FFF2-40B4-BE49-F238E27FC236}">
                  <a16:creationId xmlns:a16="http://schemas.microsoft.com/office/drawing/2014/main" id="{CAA77BF3-454A-354A-8C48-BFD2E51CEA41}"/>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0" name="Group 18">
              <a:extLst>
                <a:ext uri="{FF2B5EF4-FFF2-40B4-BE49-F238E27FC236}">
                  <a16:creationId xmlns:a16="http://schemas.microsoft.com/office/drawing/2014/main" id="{54971CD1-38A9-364D-AE35-6DB9389172B7}"/>
                </a:ext>
              </a:extLst>
            </p:cNvPr>
            <p:cNvGrpSpPr>
              <a:grpSpLocks/>
            </p:cNvGrpSpPr>
            <p:nvPr/>
          </p:nvGrpSpPr>
          <p:grpSpPr bwMode="auto">
            <a:xfrm>
              <a:off x="12552504" y="3727418"/>
              <a:ext cx="986752" cy="182532"/>
              <a:chOff x="5893" y="2387"/>
              <a:chExt cx="466" cy="115"/>
            </a:xfrm>
          </p:grpSpPr>
          <p:sp>
            <p:nvSpPr>
              <p:cNvPr id="72" name="Rectangle 19">
                <a:extLst>
                  <a:ext uri="{FF2B5EF4-FFF2-40B4-BE49-F238E27FC236}">
                    <a16:creationId xmlns:a16="http://schemas.microsoft.com/office/drawing/2014/main" id="{68BBD417-61AF-F844-8352-2CE918717AED}"/>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0">
                <a:extLst>
                  <a:ext uri="{FF2B5EF4-FFF2-40B4-BE49-F238E27FC236}">
                    <a16:creationId xmlns:a16="http://schemas.microsoft.com/office/drawing/2014/main" id="{3F883A99-6F34-594A-83DF-A5F39E28115E}"/>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1">
                <a:extLst>
                  <a:ext uri="{FF2B5EF4-FFF2-40B4-BE49-F238E27FC236}">
                    <a16:creationId xmlns:a16="http://schemas.microsoft.com/office/drawing/2014/main" id="{2F9809A7-0794-6F41-BD3F-7C3B567916C4}"/>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2">
                <a:extLst>
                  <a:ext uri="{FF2B5EF4-FFF2-40B4-BE49-F238E27FC236}">
                    <a16:creationId xmlns:a16="http://schemas.microsoft.com/office/drawing/2014/main" id="{1C1CEEF4-6C8B-9544-9FE0-050F7C3AE68C}"/>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23">
              <a:extLst>
                <a:ext uri="{FF2B5EF4-FFF2-40B4-BE49-F238E27FC236}">
                  <a16:creationId xmlns:a16="http://schemas.microsoft.com/office/drawing/2014/main" id="{C3918180-990A-6949-A0A5-F96DDAE77ABB}"/>
                </a:ext>
              </a:extLst>
            </p:cNvPr>
            <p:cNvGrpSpPr>
              <a:grpSpLocks/>
            </p:cNvGrpSpPr>
            <p:nvPr/>
          </p:nvGrpSpPr>
          <p:grpSpPr bwMode="auto">
            <a:xfrm>
              <a:off x="12552504" y="3943282"/>
              <a:ext cx="986752" cy="182532"/>
              <a:chOff x="5893" y="2523"/>
              <a:chExt cx="466" cy="115"/>
            </a:xfrm>
          </p:grpSpPr>
          <p:sp>
            <p:nvSpPr>
              <p:cNvPr id="68" name="Rectangle 24">
                <a:extLst>
                  <a:ext uri="{FF2B5EF4-FFF2-40B4-BE49-F238E27FC236}">
                    <a16:creationId xmlns:a16="http://schemas.microsoft.com/office/drawing/2014/main" id="{D3A1DAC5-B641-384E-8860-DA47FF1C030A}"/>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25">
                <a:extLst>
                  <a:ext uri="{FF2B5EF4-FFF2-40B4-BE49-F238E27FC236}">
                    <a16:creationId xmlns:a16="http://schemas.microsoft.com/office/drawing/2014/main" id="{A3400053-8384-354C-9D61-990E75DDD2ED}"/>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26">
                <a:extLst>
                  <a:ext uri="{FF2B5EF4-FFF2-40B4-BE49-F238E27FC236}">
                    <a16:creationId xmlns:a16="http://schemas.microsoft.com/office/drawing/2014/main" id="{8E19E120-6B1D-8645-96D8-2FD052615E18}"/>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7">
                <a:extLst>
                  <a:ext uri="{FF2B5EF4-FFF2-40B4-BE49-F238E27FC236}">
                    <a16:creationId xmlns:a16="http://schemas.microsoft.com/office/drawing/2014/main" id="{A75F5138-EBD2-DC45-A678-26D2958862A7}"/>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28">
              <a:extLst>
                <a:ext uri="{FF2B5EF4-FFF2-40B4-BE49-F238E27FC236}">
                  <a16:creationId xmlns:a16="http://schemas.microsoft.com/office/drawing/2014/main" id="{9464CABA-4BEC-7744-971C-3517FF50D143}"/>
                </a:ext>
              </a:extLst>
            </p:cNvPr>
            <p:cNvGrpSpPr>
              <a:grpSpLocks/>
            </p:cNvGrpSpPr>
            <p:nvPr/>
          </p:nvGrpSpPr>
          <p:grpSpPr bwMode="auto">
            <a:xfrm>
              <a:off x="12552504" y="4159146"/>
              <a:ext cx="986752" cy="182532"/>
              <a:chOff x="5893" y="2659"/>
              <a:chExt cx="466" cy="115"/>
            </a:xfrm>
          </p:grpSpPr>
          <p:sp>
            <p:nvSpPr>
              <p:cNvPr id="64" name="Rectangle 29">
                <a:extLst>
                  <a:ext uri="{FF2B5EF4-FFF2-40B4-BE49-F238E27FC236}">
                    <a16:creationId xmlns:a16="http://schemas.microsoft.com/office/drawing/2014/main" id="{A10126E4-877A-0B49-8B1B-F840C935EA60}"/>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0">
                <a:extLst>
                  <a:ext uri="{FF2B5EF4-FFF2-40B4-BE49-F238E27FC236}">
                    <a16:creationId xmlns:a16="http://schemas.microsoft.com/office/drawing/2014/main" id="{1E035294-E0FA-F444-A874-CE90C246FAB4}"/>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1">
                <a:extLst>
                  <a:ext uri="{FF2B5EF4-FFF2-40B4-BE49-F238E27FC236}">
                    <a16:creationId xmlns:a16="http://schemas.microsoft.com/office/drawing/2014/main" id="{5BF0561C-CCA5-6D41-B7C3-C6FB2CBE18AF}"/>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2">
                <a:extLst>
                  <a:ext uri="{FF2B5EF4-FFF2-40B4-BE49-F238E27FC236}">
                    <a16:creationId xmlns:a16="http://schemas.microsoft.com/office/drawing/2014/main" id="{AE3905E9-BA2B-654C-ACFD-AF2B70804F85}"/>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33">
              <a:extLst>
                <a:ext uri="{FF2B5EF4-FFF2-40B4-BE49-F238E27FC236}">
                  <a16:creationId xmlns:a16="http://schemas.microsoft.com/office/drawing/2014/main" id="{A5AED336-1BF0-4849-ACAA-030202E2590C}"/>
                </a:ext>
              </a:extLst>
            </p:cNvPr>
            <p:cNvGrpSpPr>
              <a:grpSpLocks/>
            </p:cNvGrpSpPr>
            <p:nvPr/>
          </p:nvGrpSpPr>
          <p:grpSpPr bwMode="auto">
            <a:xfrm>
              <a:off x="12552504" y="3511551"/>
              <a:ext cx="986752" cy="188882"/>
              <a:chOff x="5893" y="2251"/>
              <a:chExt cx="466" cy="119"/>
            </a:xfrm>
          </p:grpSpPr>
          <p:sp>
            <p:nvSpPr>
              <p:cNvPr id="60" name="Rectangle 34">
                <a:extLst>
                  <a:ext uri="{FF2B5EF4-FFF2-40B4-BE49-F238E27FC236}">
                    <a16:creationId xmlns:a16="http://schemas.microsoft.com/office/drawing/2014/main" id="{DBA465A2-C2DD-A045-883E-D31BAE466F1C}"/>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35">
                <a:extLst>
                  <a:ext uri="{FF2B5EF4-FFF2-40B4-BE49-F238E27FC236}">
                    <a16:creationId xmlns:a16="http://schemas.microsoft.com/office/drawing/2014/main" id="{488FD0F3-6658-754E-AADC-3882B7E2168D}"/>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36">
                <a:extLst>
                  <a:ext uri="{FF2B5EF4-FFF2-40B4-BE49-F238E27FC236}">
                    <a16:creationId xmlns:a16="http://schemas.microsoft.com/office/drawing/2014/main" id="{A7FCB6D0-7E6B-B74F-A335-08073F2CC7A7}"/>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7">
                <a:extLst>
                  <a:ext uri="{FF2B5EF4-FFF2-40B4-BE49-F238E27FC236}">
                    <a16:creationId xmlns:a16="http://schemas.microsoft.com/office/drawing/2014/main" id="{8D94A7C0-8567-5744-82C2-D9B86DA08951}"/>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38">
              <a:extLst>
                <a:ext uri="{FF2B5EF4-FFF2-40B4-BE49-F238E27FC236}">
                  <a16:creationId xmlns:a16="http://schemas.microsoft.com/office/drawing/2014/main" id="{71D3F7D6-BCB3-7546-A8BE-1CE3EBBCFAD3}"/>
                </a:ext>
              </a:extLst>
            </p:cNvPr>
            <p:cNvGrpSpPr>
              <a:grpSpLocks/>
            </p:cNvGrpSpPr>
            <p:nvPr/>
          </p:nvGrpSpPr>
          <p:grpSpPr bwMode="auto">
            <a:xfrm>
              <a:off x="12552504" y="4519449"/>
              <a:ext cx="986752" cy="182532"/>
              <a:chOff x="5893" y="2886"/>
              <a:chExt cx="466" cy="115"/>
            </a:xfrm>
          </p:grpSpPr>
          <p:sp>
            <p:nvSpPr>
              <p:cNvPr id="56" name="Rectangle 39">
                <a:extLst>
                  <a:ext uri="{FF2B5EF4-FFF2-40B4-BE49-F238E27FC236}">
                    <a16:creationId xmlns:a16="http://schemas.microsoft.com/office/drawing/2014/main" id="{7E1ED929-E07E-E142-B92A-9D417B6C6387}"/>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0">
                <a:extLst>
                  <a:ext uri="{FF2B5EF4-FFF2-40B4-BE49-F238E27FC236}">
                    <a16:creationId xmlns:a16="http://schemas.microsoft.com/office/drawing/2014/main" id="{4AAA8FFD-EC16-4E45-B043-B58739D4C7D2}"/>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1">
                <a:extLst>
                  <a:ext uri="{FF2B5EF4-FFF2-40B4-BE49-F238E27FC236}">
                    <a16:creationId xmlns:a16="http://schemas.microsoft.com/office/drawing/2014/main" id="{69437527-FFC7-2649-A2E9-A7D0B2A6F3E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2">
                <a:extLst>
                  <a:ext uri="{FF2B5EF4-FFF2-40B4-BE49-F238E27FC236}">
                    <a16:creationId xmlns:a16="http://schemas.microsoft.com/office/drawing/2014/main" id="{D8FD6972-4FAA-3348-84B7-0F326AF669BB}"/>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43">
              <a:extLst>
                <a:ext uri="{FF2B5EF4-FFF2-40B4-BE49-F238E27FC236}">
                  <a16:creationId xmlns:a16="http://schemas.microsoft.com/office/drawing/2014/main" id="{E69F6F07-0220-2F49-9597-93738A5AD6CC}"/>
                </a:ext>
              </a:extLst>
            </p:cNvPr>
            <p:cNvGrpSpPr>
              <a:grpSpLocks/>
            </p:cNvGrpSpPr>
            <p:nvPr/>
          </p:nvGrpSpPr>
          <p:grpSpPr bwMode="auto">
            <a:xfrm>
              <a:off x="12552504" y="4735313"/>
              <a:ext cx="986752" cy="182532"/>
              <a:chOff x="5893" y="3022"/>
              <a:chExt cx="466" cy="115"/>
            </a:xfrm>
          </p:grpSpPr>
          <p:sp>
            <p:nvSpPr>
              <p:cNvPr id="52" name="Rectangle 44">
                <a:extLst>
                  <a:ext uri="{FF2B5EF4-FFF2-40B4-BE49-F238E27FC236}">
                    <a16:creationId xmlns:a16="http://schemas.microsoft.com/office/drawing/2014/main" id="{E90F3B0A-EC71-8B4C-BAB8-48E5E0F03E56}"/>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45">
                <a:extLst>
                  <a:ext uri="{FF2B5EF4-FFF2-40B4-BE49-F238E27FC236}">
                    <a16:creationId xmlns:a16="http://schemas.microsoft.com/office/drawing/2014/main" id="{11C72E11-FF27-6B48-8639-87A417AA138E}"/>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46">
                <a:extLst>
                  <a:ext uri="{FF2B5EF4-FFF2-40B4-BE49-F238E27FC236}">
                    <a16:creationId xmlns:a16="http://schemas.microsoft.com/office/drawing/2014/main" id="{D32554F3-ECA8-554F-A8BF-51E44245D2CE}"/>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7">
                <a:extLst>
                  <a:ext uri="{FF2B5EF4-FFF2-40B4-BE49-F238E27FC236}">
                    <a16:creationId xmlns:a16="http://schemas.microsoft.com/office/drawing/2014/main" id="{27B05413-3179-FA4D-8E48-135DC1EA816D}"/>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48">
              <a:extLst>
                <a:ext uri="{FF2B5EF4-FFF2-40B4-BE49-F238E27FC236}">
                  <a16:creationId xmlns:a16="http://schemas.microsoft.com/office/drawing/2014/main" id="{E8F46C23-AC9A-9441-974E-3A9E1FADFA39}"/>
                </a:ext>
              </a:extLst>
            </p:cNvPr>
            <p:cNvGrpSpPr>
              <a:grpSpLocks/>
            </p:cNvGrpSpPr>
            <p:nvPr/>
          </p:nvGrpSpPr>
          <p:grpSpPr bwMode="auto">
            <a:xfrm>
              <a:off x="12552504" y="4951179"/>
              <a:ext cx="986752" cy="182532"/>
              <a:chOff x="5893" y="3158"/>
              <a:chExt cx="466" cy="115"/>
            </a:xfrm>
          </p:grpSpPr>
          <p:sp>
            <p:nvSpPr>
              <p:cNvPr id="48" name="Rectangle 49">
                <a:extLst>
                  <a:ext uri="{FF2B5EF4-FFF2-40B4-BE49-F238E27FC236}">
                    <a16:creationId xmlns:a16="http://schemas.microsoft.com/office/drawing/2014/main" id="{FBC597FA-AE27-F24B-9C8C-CA19AC8BCACF}"/>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0">
                <a:extLst>
                  <a:ext uri="{FF2B5EF4-FFF2-40B4-BE49-F238E27FC236}">
                    <a16:creationId xmlns:a16="http://schemas.microsoft.com/office/drawing/2014/main" id="{D73F530E-0FE9-2442-90D5-E7B265679CCB}"/>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1">
                <a:extLst>
                  <a:ext uri="{FF2B5EF4-FFF2-40B4-BE49-F238E27FC236}">
                    <a16:creationId xmlns:a16="http://schemas.microsoft.com/office/drawing/2014/main" id="{DF4B27B3-B822-5349-AE80-08E5DE534D54}"/>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2">
                <a:extLst>
                  <a:ext uri="{FF2B5EF4-FFF2-40B4-BE49-F238E27FC236}">
                    <a16:creationId xmlns:a16="http://schemas.microsoft.com/office/drawing/2014/main" id="{9A283421-CBC8-884D-BD82-B88818F79F01}"/>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53">
              <a:extLst>
                <a:ext uri="{FF2B5EF4-FFF2-40B4-BE49-F238E27FC236}">
                  <a16:creationId xmlns:a16="http://schemas.microsoft.com/office/drawing/2014/main" id="{68ED7E40-5014-9842-A7ED-0308656BBF06}"/>
                </a:ext>
              </a:extLst>
            </p:cNvPr>
            <p:cNvGrpSpPr>
              <a:grpSpLocks/>
            </p:cNvGrpSpPr>
            <p:nvPr/>
          </p:nvGrpSpPr>
          <p:grpSpPr bwMode="auto">
            <a:xfrm>
              <a:off x="12552504" y="5311482"/>
              <a:ext cx="986752" cy="182532"/>
              <a:chOff x="5893" y="3385"/>
              <a:chExt cx="466" cy="115"/>
            </a:xfrm>
          </p:grpSpPr>
          <p:sp>
            <p:nvSpPr>
              <p:cNvPr id="44" name="Rectangle 54">
                <a:extLst>
                  <a:ext uri="{FF2B5EF4-FFF2-40B4-BE49-F238E27FC236}">
                    <a16:creationId xmlns:a16="http://schemas.microsoft.com/office/drawing/2014/main" id="{7046B9B8-80D0-6842-A28C-1DE720B1649E}"/>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5">
                <a:extLst>
                  <a:ext uri="{FF2B5EF4-FFF2-40B4-BE49-F238E27FC236}">
                    <a16:creationId xmlns:a16="http://schemas.microsoft.com/office/drawing/2014/main" id="{DFB46E3F-577F-A443-9D38-66F2551A2AE1}"/>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6">
                <a:extLst>
                  <a:ext uri="{FF2B5EF4-FFF2-40B4-BE49-F238E27FC236}">
                    <a16:creationId xmlns:a16="http://schemas.microsoft.com/office/drawing/2014/main" id="{5BB60424-1F33-B749-976F-95068189AC50}"/>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7">
                <a:extLst>
                  <a:ext uri="{FF2B5EF4-FFF2-40B4-BE49-F238E27FC236}">
                    <a16:creationId xmlns:a16="http://schemas.microsoft.com/office/drawing/2014/main" id="{31B97A60-BD9D-F649-9FAF-E8E1B1664208}"/>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58">
              <a:extLst>
                <a:ext uri="{FF2B5EF4-FFF2-40B4-BE49-F238E27FC236}">
                  <a16:creationId xmlns:a16="http://schemas.microsoft.com/office/drawing/2014/main" id="{D66E61C3-3C4E-4A4E-B7B4-2EF998A9A5D3}"/>
                </a:ext>
              </a:extLst>
            </p:cNvPr>
            <p:cNvGrpSpPr>
              <a:grpSpLocks/>
            </p:cNvGrpSpPr>
            <p:nvPr/>
          </p:nvGrpSpPr>
          <p:grpSpPr bwMode="auto">
            <a:xfrm>
              <a:off x="12552504" y="5527346"/>
              <a:ext cx="986752" cy="182532"/>
              <a:chOff x="5893" y="3521"/>
              <a:chExt cx="466" cy="115"/>
            </a:xfrm>
          </p:grpSpPr>
          <p:sp>
            <p:nvSpPr>
              <p:cNvPr id="40" name="Rectangle 59">
                <a:extLst>
                  <a:ext uri="{FF2B5EF4-FFF2-40B4-BE49-F238E27FC236}">
                    <a16:creationId xmlns:a16="http://schemas.microsoft.com/office/drawing/2014/main" id="{BE45F213-4FDC-7E45-9034-88CC6D81BA9C}"/>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0">
                <a:extLst>
                  <a:ext uri="{FF2B5EF4-FFF2-40B4-BE49-F238E27FC236}">
                    <a16:creationId xmlns:a16="http://schemas.microsoft.com/office/drawing/2014/main" id="{FECB823D-4D91-5D43-A1D1-CBE60843ADAD}"/>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1">
                <a:extLst>
                  <a:ext uri="{FF2B5EF4-FFF2-40B4-BE49-F238E27FC236}">
                    <a16:creationId xmlns:a16="http://schemas.microsoft.com/office/drawing/2014/main" id="{868D430A-C125-1E43-AE32-68E04F8481EC}"/>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2">
                <a:extLst>
                  <a:ext uri="{FF2B5EF4-FFF2-40B4-BE49-F238E27FC236}">
                    <a16:creationId xmlns:a16="http://schemas.microsoft.com/office/drawing/2014/main" id="{1820C13F-C8F8-CC40-B269-275BE65FEEC7}"/>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63">
              <a:extLst>
                <a:ext uri="{FF2B5EF4-FFF2-40B4-BE49-F238E27FC236}">
                  <a16:creationId xmlns:a16="http://schemas.microsoft.com/office/drawing/2014/main" id="{BE5BFFE5-AD9D-9849-8657-F76D1A986048}"/>
                </a:ext>
              </a:extLst>
            </p:cNvPr>
            <p:cNvGrpSpPr>
              <a:grpSpLocks/>
            </p:cNvGrpSpPr>
            <p:nvPr/>
          </p:nvGrpSpPr>
          <p:grpSpPr bwMode="auto">
            <a:xfrm>
              <a:off x="12552504" y="5743210"/>
              <a:ext cx="986752" cy="182532"/>
              <a:chOff x="5893" y="3657"/>
              <a:chExt cx="466" cy="115"/>
            </a:xfrm>
          </p:grpSpPr>
          <p:sp>
            <p:nvSpPr>
              <p:cNvPr id="36" name="Rectangle 64">
                <a:extLst>
                  <a:ext uri="{FF2B5EF4-FFF2-40B4-BE49-F238E27FC236}">
                    <a16:creationId xmlns:a16="http://schemas.microsoft.com/office/drawing/2014/main" id="{7826CEF3-EE0B-1E4E-8BB7-1FF17682A078}"/>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65">
                <a:extLst>
                  <a:ext uri="{FF2B5EF4-FFF2-40B4-BE49-F238E27FC236}">
                    <a16:creationId xmlns:a16="http://schemas.microsoft.com/office/drawing/2014/main" id="{C052016F-7959-5643-91F5-F8B6A02A01B1}"/>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66">
                <a:extLst>
                  <a:ext uri="{FF2B5EF4-FFF2-40B4-BE49-F238E27FC236}">
                    <a16:creationId xmlns:a16="http://schemas.microsoft.com/office/drawing/2014/main" id="{2C339746-991D-7D45-88A1-F60A50EC1132}"/>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7">
                <a:extLst>
                  <a:ext uri="{FF2B5EF4-FFF2-40B4-BE49-F238E27FC236}">
                    <a16:creationId xmlns:a16="http://schemas.microsoft.com/office/drawing/2014/main" id="{ECFC67C1-5304-0548-A6A8-F99C2DAF4E2A}"/>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68">
              <a:extLst>
                <a:ext uri="{FF2B5EF4-FFF2-40B4-BE49-F238E27FC236}">
                  <a16:creationId xmlns:a16="http://schemas.microsoft.com/office/drawing/2014/main" id="{C53129DB-E467-914F-A48B-966552D9A422}"/>
                </a:ext>
              </a:extLst>
            </p:cNvPr>
            <p:cNvGrpSpPr>
              <a:grpSpLocks/>
            </p:cNvGrpSpPr>
            <p:nvPr/>
          </p:nvGrpSpPr>
          <p:grpSpPr bwMode="auto">
            <a:xfrm>
              <a:off x="12552504" y="6103513"/>
              <a:ext cx="986752" cy="182532"/>
              <a:chOff x="5893" y="3884"/>
              <a:chExt cx="466" cy="115"/>
            </a:xfrm>
          </p:grpSpPr>
          <p:sp>
            <p:nvSpPr>
              <p:cNvPr id="32" name="Rectangle 69">
                <a:extLst>
                  <a:ext uri="{FF2B5EF4-FFF2-40B4-BE49-F238E27FC236}">
                    <a16:creationId xmlns:a16="http://schemas.microsoft.com/office/drawing/2014/main" id="{6B9C2C4E-4CCE-BC44-9ADC-2525AE2E3D29}"/>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0">
                <a:extLst>
                  <a:ext uri="{FF2B5EF4-FFF2-40B4-BE49-F238E27FC236}">
                    <a16:creationId xmlns:a16="http://schemas.microsoft.com/office/drawing/2014/main" id="{DB1C86C7-4EA1-6441-A225-68998D5674E3}"/>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1">
                <a:extLst>
                  <a:ext uri="{FF2B5EF4-FFF2-40B4-BE49-F238E27FC236}">
                    <a16:creationId xmlns:a16="http://schemas.microsoft.com/office/drawing/2014/main" id="{FCBBB7FE-9BE9-E049-89E0-F1285E932D4A}"/>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2">
                <a:extLst>
                  <a:ext uri="{FF2B5EF4-FFF2-40B4-BE49-F238E27FC236}">
                    <a16:creationId xmlns:a16="http://schemas.microsoft.com/office/drawing/2014/main" id="{1DC2E91C-1438-A640-9C05-A3F90F43226F}"/>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73">
              <a:extLst>
                <a:ext uri="{FF2B5EF4-FFF2-40B4-BE49-F238E27FC236}">
                  <a16:creationId xmlns:a16="http://schemas.microsoft.com/office/drawing/2014/main" id="{DDC5E06E-5A72-E246-84AE-52764DC5A0F1}"/>
                </a:ext>
              </a:extLst>
            </p:cNvPr>
            <p:cNvGrpSpPr>
              <a:grpSpLocks/>
            </p:cNvGrpSpPr>
            <p:nvPr/>
          </p:nvGrpSpPr>
          <p:grpSpPr bwMode="auto">
            <a:xfrm>
              <a:off x="12552504" y="6328901"/>
              <a:ext cx="986752" cy="182532"/>
              <a:chOff x="5893" y="4026"/>
              <a:chExt cx="466" cy="115"/>
            </a:xfrm>
          </p:grpSpPr>
          <p:sp>
            <p:nvSpPr>
              <p:cNvPr id="28" name="Rectangle 74">
                <a:extLst>
                  <a:ext uri="{FF2B5EF4-FFF2-40B4-BE49-F238E27FC236}">
                    <a16:creationId xmlns:a16="http://schemas.microsoft.com/office/drawing/2014/main" id="{6A6CC6D6-F550-5C46-9375-58ECB4F88A65}"/>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75">
                <a:extLst>
                  <a:ext uri="{FF2B5EF4-FFF2-40B4-BE49-F238E27FC236}">
                    <a16:creationId xmlns:a16="http://schemas.microsoft.com/office/drawing/2014/main" id="{83CD9F01-CDD5-3041-ABCE-FF6F01F13B72}"/>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76">
                <a:extLst>
                  <a:ext uri="{FF2B5EF4-FFF2-40B4-BE49-F238E27FC236}">
                    <a16:creationId xmlns:a16="http://schemas.microsoft.com/office/drawing/2014/main" id="{B8F6DD69-6C3C-C742-A5E0-5B88AC7C5889}"/>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7">
                <a:extLst>
                  <a:ext uri="{FF2B5EF4-FFF2-40B4-BE49-F238E27FC236}">
                    <a16:creationId xmlns:a16="http://schemas.microsoft.com/office/drawing/2014/main" id="{237D8A76-FCD1-D045-BB70-1D0A3C60459D}"/>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78">
              <a:extLst>
                <a:ext uri="{FF2B5EF4-FFF2-40B4-BE49-F238E27FC236}">
                  <a16:creationId xmlns:a16="http://schemas.microsoft.com/office/drawing/2014/main" id="{9A437C3E-C226-5C45-A35A-9D50902217E4}"/>
                </a:ext>
              </a:extLst>
            </p:cNvPr>
            <p:cNvGrpSpPr>
              <a:grpSpLocks/>
            </p:cNvGrpSpPr>
            <p:nvPr/>
          </p:nvGrpSpPr>
          <p:grpSpPr bwMode="auto">
            <a:xfrm>
              <a:off x="12552504" y="6552703"/>
              <a:ext cx="986752" cy="182532"/>
              <a:chOff x="5893" y="4167"/>
              <a:chExt cx="466" cy="115"/>
            </a:xfrm>
          </p:grpSpPr>
          <p:sp>
            <p:nvSpPr>
              <p:cNvPr id="24" name="Rectangle 79">
                <a:extLst>
                  <a:ext uri="{FF2B5EF4-FFF2-40B4-BE49-F238E27FC236}">
                    <a16:creationId xmlns:a16="http://schemas.microsoft.com/office/drawing/2014/main" id="{181B9BC8-6CED-9743-9687-1556627938B0}"/>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80">
                <a:extLst>
                  <a:ext uri="{FF2B5EF4-FFF2-40B4-BE49-F238E27FC236}">
                    <a16:creationId xmlns:a16="http://schemas.microsoft.com/office/drawing/2014/main" id="{E269C42A-66E0-0947-B244-87EDDDF29320}"/>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81">
                <a:extLst>
                  <a:ext uri="{FF2B5EF4-FFF2-40B4-BE49-F238E27FC236}">
                    <a16:creationId xmlns:a16="http://schemas.microsoft.com/office/drawing/2014/main" id="{EB300891-4FB0-4B44-ACA7-ED754B2268C9}"/>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2">
                <a:extLst>
                  <a:ext uri="{FF2B5EF4-FFF2-40B4-BE49-F238E27FC236}">
                    <a16:creationId xmlns:a16="http://schemas.microsoft.com/office/drawing/2014/main" id="{56D134E8-9929-3845-BECE-EB3095DE42C5}"/>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7" name="Rectangle 83">
            <a:extLst>
              <a:ext uri="{FF2B5EF4-FFF2-40B4-BE49-F238E27FC236}">
                <a16:creationId xmlns:a16="http://schemas.microsoft.com/office/drawing/2014/main" id="{37532047-75A7-FB4D-9FE7-6B09517D70DF}"/>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9" name="Rectangle 84">
            <a:extLst>
              <a:ext uri="{FF2B5EF4-FFF2-40B4-BE49-F238E27FC236}">
                <a16:creationId xmlns:a16="http://schemas.microsoft.com/office/drawing/2014/main" id="{CA7A008C-A143-8E41-856F-FA340A80C893}"/>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3761959715"/>
      </p:ext>
    </p:extLst>
  </p:cSld>
  <p:clrMap bg1="lt1" tx1="dk1" bg2="lt2" tx2="dk2" accent1="accent1" accent2="accent2" accent3="accent3" accent4="accent4" accent5="accent5" accent6="accent6" hlink="hlink" folHlink="folHlink"/>
  <p:sldLayoutIdLst>
    <p:sldLayoutId id="2147483883" r:id="rId1"/>
  </p:sldLayoutIdLst>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990000"/>
          </a:solidFill>
          <a:latin typeface="+mj-lt"/>
          <a:ea typeface="+mj-ea"/>
          <a:cs typeface="+mj-cs"/>
        </a:defRPr>
      </a:lvl1pPr>
      <a:lvl2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2pPr>
      <a:lvl3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3pPr>
      <a:lvl4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4pPr>
      <a:lvl5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0" fontAlgn="base" hangingPunct="0">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0" fontAlgn="base" hangingPunct="0">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0" fontAlgn="base" hangingPunct="0">
        <a:spcBef>
          <a:spcPct val="20000"/>
        </a:spcBef>
        <a:spcAft>
          <a:spcPct val="0"/>
        </a:spcAft>
        <a:buChar char="–"/>
        <a:defRPr sz="2133">
          <a:solidFill>
            <a:schemeClr val="tx1"/>
          </a:solidFill>
          <a:latin typeface="+mn-lt"/>
          <a:ea typeface="+mn-ea"/>
          <a:cs typeface="+mn-cs"/>
        </a:defRPr>
      </a:lvl4pPr>
      <a:lvl5pPr marL="2742308" indent="-304701" algn="l" rtl="0" eaLnBrk="0" fontAlgn="base" hangingPunct="0">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11.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320964" y="693428"/>
            <a:ext cx="8729745" cy="953563"/>
          </a:xfrm>
          <a:noFill/>
        </p:spPr>
        <p:txBody>
          <a:bodyPr anchor="ctr">
            <a:noAutofit/>
          </a:bodyPr>
          <a:lstStyle/>
          <a:p>
            <a:r>
              <a:rPr lang="zh-CN" altLang="en-US" sz="6600" dirty="0">
                <a:solidFill>
                  <a:schemeClr val="bg1"/>
                </a:solidFill>
                <a:latin typeface="Microsoft YaHei" panose="020B0503020204020204" pitchFamily="34" charset="-122"/>
                <a:ea typeface="Microsoft YaHei" panose="020B0503020204020204" pitchFamily="34" charset="-122"/>
              </a:rPr>
              <a:t>推理系统</a:t>
            </a:r>
            <a:r>
              <a:rPr lang="zh-CN" altLang="en-US" sz="4000" dirty="0">
                <a:solidFill>
                  <a:schemeClr val="bg1"/>
                </a:solidFill>
                <a:latin typeface="Microsoft YaHei" panose="020B0503020204020204" pitchFamily="34" charset="-122"/>
                <a:ea typeface="Microsoft YaHei" panose="020B0503020204020204" pitchFamily="34" charset="-122"/>
              </a:rPr>
              <a:t>系列模型转换与优化</a:t>
            </a:r>
            <a:endParaRPr lang="zh-CN" altLang="en-US" sz="6600" dirty="0">
              <a:solidFill>
                <a:schemeClr val="bg1"/>
              </a:solidFill>
              <a:latin typeface="Microsoft YaHei" panose="020B0503020204020204" pitchFamily="34" charset="-122"/>
              <a:ea typeface="Microsoft YaHei" panose="020B0503020204020204" pitchFamily="34" charset="-122"/>
            </a:endParaRPr>
          </a:p>
        </p:txBody>
      </p:sp>
      <p:sp>
        <p:nvSpPr>
          <p:cNvPr id="6" name="副标题 2">
            <a:extLst>
              <a:ext uri="{FF2B5EF4-FFF2-40B4-BE49-F238E27FC236}">
                <a16:creationId xmlns:a16="http://schemas.microsoft.com/office/drawing/2014/main" id="{CFF1FABF-8BDE-C54A-A9C6-18A81E72C433}"/>
              </a:ext>
            </a:extLst>
          </p:cNvPr>
          <p:cNvSpPr>
            <a:spLocks noGrp="1"/>
          </p:cNvSpPr>
          <p:nvPr>
            <p:ph type="subTitle" idx="1"/>
          </p:nvPr>
        </p:nvSpPr>
        <p:spPr>
          <a:xfrm>
            <a:off x="1345853" y="3896673"/>
            <a:ext cx="2116161" cy="720081"/>
          </a:xfrm>
        </p:spPr>
        <p:txBody>
          <a:bodyPr anchor="ctr"/>
          <a:lstStyle/>
          <a:p>
            <a:pPr>
              <a:lnSpc>
                <a:spcPct val="100000"/>
              </a:lnSpc>
            </a:pPr>
            <a:r>
              <a:rPr lang="en-US" altLang="zh-CN" sz="6600" b="1" dirty="0">
                <a:solidFill>
                  <a:schemeClr val="bg1"/>
                </a:solidFill>
                <a:latin typeface="GEETYPE-SkyGB-Flash Reguar" panose="02010604000000000000" pitchFamily="2" charset="-122"/>
                <a:ea typeface="GEETYPE-SkyGB-Flash Reguar" panose="02010604000000000000" pitchFamily="2" charset="-122"/>
              </a:rPr>
              <a:t>ZOMI</a:t>
            </a:r>
            <a:endParaRPr lang="zh-CN" altLang="en-US" sz="6600" b="1" dirty="0">
              <a:solidFill>
                <a:schemeClr val="bg1"/>
              </a:solidFill>
              <a:latin typeface="GEETYPE-SkyGB-Flash Reguar" panose="02010604000000000000" pitchFamily="2" charset="-122"/>
              <a:ea typeface="GEETYPE-SkyGB-Flash Reguar" panose="02010604000000000000" pitchFamily="2" charset="-122"/>
            </a:endParaRPr>
          </a:p>
        </p:txBody>
      </p:sp>
      <p:pic>
        <p:nvPicPr>
          <p:cNvPr id="7" name="图片 6">
            <a:extLst>
              <a:ext uri="{FF2B5EF4-FFF2-40B4-BE49-F238E27FC236}">
                <a16:creationId xmlns:a16="http://schemas.microsoft.com/office/drawing/2014/main" id="{9881655E-97A6-F947-8F72-F4046D85542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53765" y="3896673"/>
            <a:ext cx="636527" cy="636527"/>
          </a:xfrm>
          <a:prstGeom prst="ellipse">
            <a:avLst/>
          </a:prstGeom>
          <a:ln w="28575" cap="rnd">
            <a:solidFill>
              <a:schemeClr val="bg1"/>
            </a:solidFill>
            <a:prstDash val="solid"/>
          </a:ln>
          <a:effectLst/>
        </p:spPr>
      </p:pic>
      <p:sp>
        <p:nvSpPr>
          <p:cNvPr id="8" name="标题 1">
            <a:extLst>
              <a:ext uri="{FF2B5EF4-FFF2-40B4-BE49-F238E27FC236}">
                <a16:creationId xmlns:a16="http://schemas.microsoft.com/office/drawing/2014/main" id="{E86395C9-D3A3-F743-9A37-107A71540301}"/>
              </a:ext>
            </a:extLst>
          </p:cNvPr>
          <p:cNvSpPr txBox="1">
            <a:spLocks/>
          </p:cNvSpPr>
          <p:nvPr/>
        </p:nvSpPr>
        <p:spPr>
          <a:xfrm>
            <a:off x="337741" y="1772816"/>
            <a:ext cx="7704856" cy="1872208"/>
          </a:xfrm>
          <a:prstGeom prst="rect">
            <a:avLst/>
          </a:prstGeom>
          <a:gradFill flip="none" rotWithShape="1">
            <a:gsLst>
              <a:gs pos="30000">
                <a:schemeClr val="bg1">
                  <a:alpha val="0"/>
                </a:schemeClr>
              </a:gs>
              <a:gs pos="63000">
                <a:schemeClr val="bg1">
                  <a:alpha val="32000"/>
                </a:schemeClr>
              </a:gs>
              <a:gs pos="100000">
                <a:srgbClr val="6FC4F7"/>
              </a:gs>
            </a:gsLst>
            <a:lin ang="0" scaled="0"/>
            <a:tileRect/>
          </a:gradFill>
          <a:ln>
            <a:noFill/>
          </a:ln>
        </p:spPr>
        <p:txBody>
          <a:bodyPr anchor="ctr">
            <a:noAutofit/>
          </a:bodyPr>
          <a:lst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a:lstStyle>
          <a:p>
            <a:r>
              <a:rPr lang="zh-CN" altLang="en-US" sz="9600" dirty="0">
                <a:solidFill>
                  <a:schemeClr val="bg1"/>
                </a:solidFill>
                <a:latin typeface="Microsoft YaHei" panose="020B0503020204020204" pitchFamily="34" charset="-122"/>
                <a:ea typeface="Microsoft YaHei" panose="020B0503020204020204" pitchFamily="34" charset="-122"/>
                <a:cs typeface="Futura Medium" panose="020B0602020204020303" pitchFamily="34" charset="-79"/>
              </a:rPr>
              <a:t>计算图优化</a:t>
            </a:r>
            <a:endParaRPr lang="en-US" altLang="zh-CN" sz="9600" dirty="0">
              <a:solidFill>
                <a:schemeClr val="bg1"/>
              </a:solidFill>
              <a:latin typeface="Microsoft YaHei" panose="020B0503020204020204" pitchFamily="34" charset="-122"/>
              <a:ea typeface="Microsoft YaHei" panose="020B0503020204020204" pitchFamily="34" charset="-122"/>
              <a:cs typeface="Futura Medium" panose="020B0602020204020303" pitchFamily="34" charset="-79"/>
            </a:endParaRPr>
          </a:p>
        </p:txBody>
      </p:sp>
    </p:spTree>
    <p:extLst>
      <p:ext uri="{BB962C8B-B14F-4D97-AF65-F5344CB8AC3E}">
        <p14:creationId xmlns:p14="http://schemas.microsoft.com/office/powerpoint/2010/main" val="33443603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86337335-B12F-3549-9022-B65B40342C1C}"/>
              </a:ext>
            </a:extLst>
          </p:cNvPr>
          <p:cNvSpPr>
            <a:spLocks noGrp="1"/>
          </p:cNvSpPr>
          <p:nvPr>
            <p:ph type="title"/>
          </p:nvPr>
        </p:nvSpPr>
        <p:spPr/>
        <p:txBody>
          <a:bodyPr/>
          <a:lstStyle/>
          <a:p>
            <a:endParaRPr lang="zh-CN" altLang="en-US"/>
          </a:p>
        </p:txBody>
      </p:sp>
      <p:sp>
        <p:nvSpPr>
          <p:cNvPr id="6" name="内容占位符 5">
            <a:extLst>
              <a:ext uri="{FF2B5EF4-FFF2-40B4-BE49-F238E27FC236}">
                <a16:creationId xmlns:a16="http://schemas.microsoft.com/office/drawing/2014/main" id="{0416D469-E246-2B4B-A55F-073F22A8417D}"/>
              </a:ext>
            </a:extLst>
          </p:cNvPr>
          <p:cNvSpPr>
            <a:spLocks noGrp="1"/>
          </p:cNvSpPr>
          <p:nvPr>
            <p:ph sz="half" idx="1"/>
          </p:nvPr>
        </p:nvSpPr>
        <p:spPr/>
        <p:txBody>
          <a:bodyPr/>
          <a:lstStyle/>
          <a:p>
            <a:endParaRPr lang="zh-CN" altLang="en-US"/>
          </a:p>
        </p:txBody>
      </p:sp>
      <p:pic>
        <p:nvPicPr>
          <p:cNvPr id="7" name="图片 6">
            <a:extLst>
              <a:ext uri="{FF2B5EF4-FFF2-40B4-BE49-F238E27FC236}">
                <a16:creationId xmlns:a16="http://schemas.microsoft.com/office/drawing/2014/main" id="{C66856C7-2D10-E44A-9F6C-D1FF2B2B4776}"/>
              </a:ext>
            </a:extLst>
          </p:cNvPr>
          <p:cNvPicPr>
            <a:picLocks noChangeAspect="1"/>
          </p:cNvPicPr>
          <p:nvPr/>
        </p:nvPicPr>
        <p:blipFill>
          <a:blip r:embed="rId2"/>
          <a:stretch>
            <a:fillRect/>
          </a:stretch>
        </p:blipFill>
        <p:spPr>
          <a:xfrm>
            <a:off x="2669381" y="1988198"/>
            <a:ext cx="6858000" cy="3467100"/>
          </a:xfrm>
          <a:prstGeom prst="rect">
            <a:avLst/>
          </a:prstGeom>
        </p:spPr>
      </p:pic>
    </p:spTree>
    <p:extLst>
      <p:ext uri="{BB962C8B-B14F-4D97-AF65-F5344CB8AC3E}">
        <p14:creationId xmlns:p14="http://schemas.microsoft.com/office/powerpoint/2010/main" val="3443838571"/>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副标题 1"/>
          <p:cNvSpPr>
            <a:spLocks noGrp="1"/>
          </p:cNvSpPr>
          <p:nvPr>
            <p:ph type="subTitle" idx="1"/>
          </p:nvPr>
        </p:nvSpPr>
        <p:spPr>
          <a:xfrm>
            <a:off x="3992332" y="818745"/>
            <a:ext cx="4491581" cy="540000"/>
          </a:xfrm>
        </p:spPr>
        <p:txBody>
          <a:bodyPr lIns="0" tIns="0" rIns="0" bIns="0" anchor="t">
            <a:normAutofit/>
          </a:bodyPr>
          <a:lstStyle/>
          <a:p>
            <a:pPr defTabSz="1187382">
              <a:lnSpc>
                <a:spcPts val="3427"/>
              </a:lnSpc>
            </a:pPr>
            <a:r>
              <a:rPr lang="zh-CN" altLang="en-US" sz="2700" dirty="0">
                <a:solidFill>
                  <a:srgbClr val="CFAB67"/>
                </a:solidFill>
              </a:rPr>
              <a:t>图优化，大幅缩减冗余计算</a:t>
            </a:r>
          </a:p>
        </p:txBody>
      </p:sp>
      <p:cxnSp>
        <p:nvCxnSpPr>
          <p:cNvPr id="41" name="直接连接符 40"/>
          <p:cNvCxnSpPr/>
          <p:nvPr/>
        </p:nvCxnSpPr>
        <p:spPr bwMode="auto">
          <a:xfrm>
            <a:off x="6390977" y="3838840"/>
            <a:ext cx="0" cy="0"/>
          </a:xfrm>
          <a:prstGeom prst="line">
            <a:avLst/>
          </a:prstGeom>
          <a:noFill/>
          <a:ln w="9525" cap="flat" cmpd="sng" algn="ctr">
            <a:noFill/>
            <a:prstDash val="solid"/>
            <a:round/>
            <a:headEnd type="none" w="med" len="med"/>
            <a:tailEnd type="none" w="med" len="med"/>
          </a:ln>
          <a:effectLst/>
        </p:spPr>
      </p:cxnSp>
      <p:grpSp>
        <p:nvGrpSpPr>
          <p:cNvPr id="51" name="组合 50"/>
          <p:cNvGrpSpPr/>
          <p:nvPr/>
        </p:nvGrpSpPr>
        <p:grpSpPr>
          <a:xfrm>
            <a:off x="236749" y="3036518"/>
            <a:ext cx="1786336" cy="1137178"/>
            <a:chOff x="966788" y="8215384"/>
            <a:chExt cx="4596080" cy="2346787"/>
          </a:xfrm>
        </p:grpSpPr>
        <p:sp>
          <p:nvSpPr>
            <p:cNvPr id="30" name="矩形 29"/>
            <p:cNvSpPr/>
            <p:nvPr/>
          </p:nvSpPr>
          <p:spPr bwMode="auto">
            <a:xfrm>
              <a:off x="966788" y="8215384"/>
              <a:ext cx="1871999" cy="565876"/>
            </a:xfrm>
            <a:prstGeom prst="rect">
              <a:avLst/>
            </a:prstGeom>
            <a:noFill/>
            <a:ln w="19050" cap="flat" cmpd="sng" algn="ctr">
              <a:solidFill>
                <a:schemeClr val="tx1"/>
              </a:solidFill>
              <a:prstDash val="solid"/>
              <a:round/>
              <a:headEnd type="none" w="med" len="med"/>
              <a:tailEnd type="none" w="med" len="med"/>
            </a:ln>
            <a:effectLst/>
          </p:spPr>
          <p:txBody>
            <a:bodyPr vert="horz" wrap="square" lIns="68551" tIns="34276" rIns="68551" bIns="34276" numCol="1" rtlCol="0" anchor="ctr" anchorCtr="0" compatLnSpc="1">
              <a:prstTxWarp prst="textNoShape">
                <a:avLst/>
              </a:prstTxWarp>
            </a:bodyPr>
            <a:lstStyle/>
            <a:p>
              <a:pPr defTabSz="685492">
                <a:buClr>
                  <a:srgbClr val="CC9900"/>
                </a:buClr>
                <a:defRPr/>
              </a:pPr>
              <a:r>
                <a:rPr lang="en-US" altLang="zh-CN" sz="900" dirty="0">
                  <a:latin typeface="微软雅黑" panose="020B0503020204020204" pitchFamily="34" charset="-122"/>
                  <a:ea typeface="微软雅黑" panose="020B0503020204020204" pitchFamily="34" charset="-122"/>
                </a:rPr>
                <a:t>conv</a:t>
              </a:r>
              <a:endParaRPr lang="zh-CN" altLang="en-US" sz="900" dirty="0">
                <a:latin typeface="微软雅黑" panose="020B0503020204020204" pitchFamily="34" charset="-122"/>
                <a:ea typeface="微软雅黑" panose="020B0503020204020204" pitchFamily="34" charset="-122"/>
              </a:endParaRPr>
            </a:p>
          </p:txBody>
        </p:sp>
        <p:sp>
          <p:nvSpPr>
            <p:cNvPr id="31" name="矩形 30"/>
            <p:cNvSpPr/>
            <p:nvPr/>
          </p:nvSpPr>
          <p:spPr bwMode="auto">
            <a:xfrm>
              <a:off x="966788" y="9998636"/>
              <a:ext cx="1871999" cy="563535"/>
            </a:xfrm>
            <a:prstGeom prst="rect">
              <a:avLst/>
            </a:prstGeom>
            <a:noFill/>
            <a:ln w="19050" cap="flat" cmpd="sng" algn="ctr">
              <a:solidFill>
                <a:schemeClr val="tx1"/>
              </a:solidFill>
              <a:prstDash val="solid"/>
              <a:round/>
              <a:headEnd type="none" w="med" len="med"/>
              <a:tailEnd type="none" w="med" len="med"/>
            </a:ln>
            <a:effectLst/>
          </p:spPr>
          <p:txBody>
            <a:bodyPr vert="horz" wrap="square" lIns="68551" tIns="34276" rIns="68551" bIns="34276" numCol="1" rtlCol="0" anchor="ctr" anchorCtr="0" compatLnSpc="1">
              <a:prstTxWarp prst="textNoShape">
                <a:avLst/>
              </a:prstTxWarp>
            </a:bodyPr>
            <a:lstStyle/>
            <a:p>
              <a:pPr defTabSz="685492">
                <a:buClr>
                  <a:srgbClr val="CC9900"/>
                </a:buClr>
                <a:defRPr/>
              </a:pPr>
              <a:r>
                <a:rPr lang="en-US" altLang="zh-CN" sz="900" dirty="0">
                  <a:latin typeface="微软雅黑" panose="020B0503020204020204" pitchFamily="34" charset="-122"/>
                  <a:ea typeface="微软雅黑" panose="020B0503020204020204" pitchFamily="34" charset="-122"/>
                </a:rPr>
                <a:t>activation</a:t>
              </a:r>
              <a:endParaRPr lang="zh-CN" altLang="en-US" sz="900" dirty="0">
                <a:latin typeface="微软雅黑" panose="020B0503020204020204" pitchFamily="34" charset="-122"/>
                <a:ea typeface="微软雅黑" panose="020B0503020204020204" pitchFamily="34" charset="-122"/>
              </a:endParaRPr>
            </a:p>
          </p:txBody>
        </p:sp>
        <p:cxnSp>
          <p:nvCxnSpPr>
            <p:cNvPr id="32" name="直接连接符 31"/>
            <p:cNvCxnSpPr>
              <a:stCxn id="30" idx="2"/>
              <a:endCxn id="30" idx="2"/>
            </p:cNvCxnSpPr>
            <p:nvPr/>
          </p:nvCxnSpPr>
          <p:spPr bwMode="auto">
            <a:xfrm>
              <a:off x="1902788" y="8781260"/>
              <a:ext cx="0" cy="0"/>
            </a:xfrm>
            <a:prstGeom prst="line">
              <a:avLst/>
            </a:prstGeom>
            <a:noFill/>
            <a:ln w="9525" cap="flat" cmpd="sng" algn="ctr">
              <a:noFill/>
              <a:prstDash val="solid"/>
              <a:round/>
              <a:headEnd type="none" w="med" len="med"/>
              <a:tailEnd type="none" w="med" len="med"/>
            </a:ln>
            <a:effectLst/>
          </p:spPr>
        </p:cxnSp>
        <p:cxnSp>
          <p:nvCxnSpPr>
            <p:cNvPr id="33" name="直接连接符 32"/>
            <p:cNvCxnSpPr>
              <a:stCxn id="30" idx="2"/>
              <a:endCxn id="34" idx="0"/>
            </p:cNvCxnSpPr>
            <p:nvPr/>
          </p:nvCxnSpPr>
          <p:spPr bwMode="auto">
            <a:xfrm>
              <a:off x="1902788" y="8781260"/>
              <a:ext cx="0" cy="301520"/>
            </a:xfrm>
            <a:prstGeom prst="line">
              <a:avLst/>
            </a:prstGeom>
            <a:ln w="19050">
              <a:solidFill>
                <a:srgbClr val="CFAB67"/>
              </a:solidFill>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34" name="矩形 33"/>
            <p:cNvSpPr/>
            <p:nvPr/>
          </p:nvSpPr>
          <p:spPr bwMode="auto">
            <a:xfrm>
              <a:off x="966788" y="9082780"/>
              <a:ext cx="1871999" cy="582926"/>
            </a:xfrm>
            <a:prstGeom prst="rect">
              <a:avLst/>
            </a:prstGeom>
            <a:noFill/>
            <a:ln w="19050" cap="flat" cmpd="sng" algn="ctr">
              <a:solidFill>
                <a:schemeClr val="tx1"/>
              </a:solidFill>
              <a:prstDash val="solid"/>
              <a:round/>
              <a:headEnd type="none" w="med" len="med"/>
              <a:tailEnd type="none" w="med" len="med"/>
            </a:ln>
            <a:effectLst/>
          </p:spPr>
          <p:txBody>
            <a:bodyPr vert="horz" wrap="square" lIns="68551" tIns="34276" rIns="68551" bIns="34276" numCol="1" rtlCol="0" anchor="ctr" anchorCtr="0" compatLnSpc="1">
              <a:prstTxWarp prst="textNoShape">
                <a:avLst/>
              </a:prstTxWarp>
            </a:bodyPr>
            <a:lstStyle/>
            <a:p>
              <a:pPr defTabSz="685492">
                <a:buClr>
                  <a:srgbClr val="CC9900"/>
                </a:buClr>
                <a:defRPr/>
              </a:pPr>
              <a:r>
                <a:rPr lang="en-US" altLang="zh-CN" sz="900" dirty="0">
                  <a:latin typeface="微软雅黑" panose="020B0503020204020204" pitchFamily="34" charset="-122"/>
                  <a:ea typeface="微软雅黑" panose="020B0503020204020204" pitchFamily="34" charset="-122"/>
                </a:rPr>
                <a:t>bn</a:t>
              </a:r>
              <a:endParaRPr lang="zh-CN" altLang="en-US" sz="900" dirty="0">
                <a:latin typeface="微软雅黑" panose="020B0503020204020204" pitchFamily="34" charset="-122"/>
                <a:ea typeface="微软雅黑" panose="020B0503020204020204" pitchFamily="34" charset="-122"/>
              </a:endParaRPr>
            </a:p>
          </p:txBody>
        </p:sp>
        <p:sp>
          <p:nvSpPr>
            <p:cNvPr id="35" name="矩形 34"/>
            <p:cNvSpPr/>
            <p:nvPr/>
          </p:nvSpPr>
          <p:spPr bwMode="auto">
            <a:xfrm>
              <a:off x="4069122" y="9101579"/>
              <a:ext cx="1493746" cy="545328"/>
            </a:xfrm>
            <a:prstGeom prst="rect">
              <a:avLst/>
            </a:prstGeom>
            <a:noFill/>
            <a:ln w="19050" cap="flat" cmpd="sng" algn="ctr">
              <a:solidFill>
                <a:schemeClr val="tx1"/>
              </a:solidFill>
              <a:prstDash val="solid"/>
              <a:round/>
              <a:headEnd type="none" w="med" len="med"/>
              <a:tailEnd type="none" w="med" len="med"/>
            </a:ln>
            <a:effectLst/>
          </p:spPr>
          <p:txBody>
            <a:bodyPr vert="horz" wrap="square" lIns="68551" tIns="34276" rIns="68551" bIns="34276" numCol="1" rtlCol="0" anchor="ctr" anchorCtr="0" compatLnSpc="1">
              <a:prstTxWarp prst="textNoShape">
                <a:avLst/>
              </a:prstTxWarp>
            </a:bodyPr>
            <a:lstStyle/>
            <a:p>
              <a:pPr defTabSz="685492">
                <a:buClr>
                  <a:srgbClr val="CC9900"/>
                </a:buClr>
                <a:defRPr/>
              </a:pPr>
              <a:r>
                <a:rPr lang="en-US" altLang="zh-CN" sz="900" dirty="0">
                  <a:latin typeface="微软雅黑" panose="020B0503020204020204" pitchFamily="34" charset="-122"/>
                  <a:ea typeface="微软雅黑" panose="020B0503020204020204" pitchFamily="34" charset="-122"/>
                </a:rPr>
                <a:t>conv</a:t>
              </a:r>
              <a:endParaRPr lang="zh-CN" altLang="en-US" sz="900" dirty="0">
                <a:latin typeface="微软雅黑" panose="020B0503020204020204" pitchFamily="34" charset="-122"/>
                <a:ea typeface="微软雅黑" panose="020B0503020204020204" pitchFamily="34" charset="-122"/>
              </a:endParaRPr>
            </a:p>
          </p:txBody>
        </p:sp>
        <p:cxnSp>
          <p:nvCxnSpPr>
            <p:cNvPr id="36" name="直接连接符 35"/>
            <p:cNvCxnSpPr>
              <a:stCxn id="34" idx="2"/>
              <a:endCxn id="34" idx="2"/>
            </p:cNvCxnSpPr>
            <p:nvPr/>
          </p:nvCxnSpPr>
          <p:spPr bwMode="auto">
            <a:xfrm>
              <a:off x="1902788" y="9665706"/>
              <a:ext cx="0" cy="0"/>
            </a:xfrm>
            <a:prstGeom prst="line">
              <a:avLst/>
            </a:prstGeom>
            <a:noFill/>
            <a:ln w="9525" cap="flat" cmpd="sng" algn="ctr">
              <a:noFill/>
              <a:prstDash val="solid"/>
              <a:round/>
              <a:headEnd type="none" w="med" len="med"/>
              <a:tailEnd type="none" w="med" len="med"/>
            </a:ln>
            <a:effectLst/>
          </p:spPr>
        </p:cxnSp>
        <p:sp>
          <p:nvSpPr>
            <p:cNvPr id="37" name="下箭头 36"/>
            <p:cNvSpPr/>
            <p:nvPr/>
          </p:nvSpPr>
          <p:spPr bwMode="auto">
            <a:xfrm rot="16200000">
              <a:off x="3266149" y="8996801"/>
              <a:ext cx="362377" cy="820934"/>
            </a:xfrm>
            <a:prstGeom prst="downArrow">
              <a:avLst/>
            </a:prstGeom>
            <a:noFill/>
            <a:ln w="19050" cap="flat" cmpd="sng" algn="ctr">
              <a:solidFill>
                <a:srgbClr val="CFAB67"/>
              </a:solidFill>
              <a:prstDash val="solid"/>
              <a:round/>
              <a:headEnd type="none" w="med" len="med"/>
              <a:tailEnd type="none" w="med" len="med"/>
            </a:ln>
            <a:effectLst/>
          </p:spPr>
          <p:txBody>
            <a:bodyPr vert="horz" wrap="square" lIns="68551" tIns="34276" rIns="68551" bIns="34276" numCol="1" rtlCol="0" anchor="ctr" anchorCtr="0" compatLnSpc="1">
              <a:prstTxWarp prst="textNoShape">
                <a:avLst/>
              </a:prstTxWarp>
            </a:bodyPr>
            <a:lstStyle/>
            <a:p>
              <a:pPr defTabSz="685492">
                <a:buClr>
                  <a:srgbClr val="CC9900"/>
                </a:buClr>
                <a:buFont typeface="Wingdings" pitchFamily="2" charset="2"/>
                <a:buChar char="n"/>
                <a:defRPr/>
              </a:pPr>
              <a:endParaRPr lang="zh-CN" altLang="en-US" sz="900">
                <a:latin typeface="微软雅黑" panose="020B0503020204020204" pitchFamily="34" charset="-122"/>
                <a:ea typeface="微软雅黑" panose="020B0503020204020204" pitchFamily="34" charset="-122"/>
              </a:endParaRPr>
            </a:p>
          </p:txBody>
        </p:sp>
        <p:cxnSp>
          <p:nvCxnSpPr>
            <p:cNvPr id="42" name="直接连接符 41"/>
            <p:cNvCxnSpPr>
              <a:stCxn id="34" idx="2"/>
              <a:endCxn id="31" idx="0"/>
            </p:cNvCxnSpPr>
            <p:nvPr/>
          </p:nvCxnSpPr>
          <p:spPr bwMode="auto">
            <a:xfrm>
              <a:off x="1902788" y="9665706"/>
              <a:ext cx="0" cy="332930"/>
            </a:xfrm>
            <a:prstGeom prst="line">
              <a:avLst/>
            </a:prstGeom>
            <a:ln w="19050">
              <a:solidFill>
                <a:srgbClr val="CFAB67"/>
              </a:solidFill>
              <a:headEnd type="none" w="med" len="med"/>
              <a:tailEnd type="triangle" w="med" len="med"/>
            </a:ln>
          </p:spPr>
          <p:style>
            <a:lnRef idx="1">
              <a:schemeClr val="dk1"/>
            </a:lnRef>
            <a:fillRef idx="0">
              <a:schemeClr val="dk1"/>
            </a:fillRef>
            <a:effectRef idx="0">
              <a:schemeClr val="dk1"/>
            </a:effectRef>
            <a:fontRef idx="minor">
              <a:schemeClr val="tx1"/>
            </a:fontRef>
          </p:style>
        </p:cxnSp>
      </p:grpSp>
      <p:sp>
        <p:nvSpPr>
          <p:cNvPr id="50" name="矩形 49"/>
          <p:cNvSpPr/>
          <p:nvPr/>
        </p:nvSpPr>
        <p:spPr>
          <a:xfrm>
            <a:off x="161233" y="1766655"/>
            <a:ext cx="3998811" cy="1116075"/>
          </a:xfrm>
          <a:prstGeom prst="rect">
            <a:avLst/>
          </a:prstGeom>
        </p:spPr>
        <p:txBody>
          <a:bodyPr wrap="square">
            <a:spAutoFit/>
          </a:bodyPr>
          <a:lstStyle/>
          <a:p>
            <a:pPr lvl="0">
              <a:lnSpc>
                <a:spcPct val="150000"/>
              </a:lnSpc>
            </a:pPr>
            <a:r>
              <a:rPr lang="zh-CN" altLang="en-US" dirty="0">
                <a:solidFill>
                  <a:srgbClr val="CFAB67"/>
                </a:solidFill>
                <a:latin typeface="微软雅黑" panose="020B0503020204020204" pitchFamily="34" charset="-122"/>
                <a:ea typeface="微软雅黑" panose="020B0503020204020204" pitchFamily="34" charset="-122"/>
              </a:rPr>
              <a:t>算子融合</a:t>
            </a:r>
            <a:endParaRPr lang="en-US" altLang="zh-CN" dirty="0">
              <a:solidFill>
                <a:srgbClr val="CFAB67"/>
              </a:solidFill>
              <a:latin typeface="微软雅黑" panose="020B0503020204020204" pitchFamily="34" charset="-122"/>
              <a:ea typeface="微软雅黑" panose="020B0503020204020204" pitchFamily="34" charset="-122"/>
            </a:endParaRPr>
          </a:p>
          <a:p>
            <a:pPr lvl="0" algn="l">
              <a:lnSpc>
                <a:spcPct val="150000"/>
              </a:lnSpc>
            </a:pPr>
            <a:r>
              <a:rPr kumimoji="1" lang="zh-CN" altLang="en-US" sz="1400" dirty="0">
                <a:latin typeface="Microsoft YaHei" panose="020B0503020204020204" pitchFamily="34" charset="-122"/>
                <a:ea typeface="Microsoft YaHei" panose="020B0503020204020204" pitchFamily="34" charset="-122"/>
              </a:rPr>
              <a:t>支持多达</a:t>
            </a:r>
            <a:r>
              <a:rPr kumimoji="1" lang="en-US" altLang="zh-CN" sz="1400" dirty="0">
                <a:latin typeface="Microsoft YaHei" panose="020B0503020204020204" pitchFamily="34" charset="-122"/>
                <a:ea typeface="Microsoft YaHei" panose="020B0503020204020204" pitchFamily="34" charset="-122"/>
              </a:rPr>
              <a:t>20+</a:t>
            </a:r>
            <a:r>
              <a:rPr kumimoji="1" lang="zh-CN" altLang="en-US" sz="1400" dirty="0">
                <a:latin typeface="Microsoft YaHei" panose="020B0503020204020204" pitchFamily="34" charset="-122"/>
                <a:ea typeface="Microsoft YaHei" panose="020B0503020204020204" pitchFamily="34" charset="-122"/>
              </a:rPr>
              <a:t>常见的融合，减少内存读写和计算量</a:t>
            </a:r>
            <a:endParaRPr kumimoji="1" lang="en-US" altLang="zh-CN" sz="1400" dirty="0">
              <a:latin typeface="Microsoft YaHei" panose="020B0503020204020204" pitchFamily="34" charset="-122"/>
              <a:ea typeface="Microsoft YaHei" panose="020B0503020204020204" pitchFamily="34" charset="-122"/>
            </a:endParaRPr>
          </a:p>
        </p:txBody>
      </p:sp>
      <p:grpSp>
        <p:nvGrpSpPr>
          <p:cNvPr id="54" name="组合 53"/>
          <p:cNvGrpSpPr/>
          <p:nvPr/>
        </p:nvGrpSpPr>
        <p:grpSpPr>
          <a:xfrm>
            <a:off x="2181148" y="3029706"/>
            <a:ext cx="1941653" cy="1153549"/>
            <a:chOff x="966788" y="8215384"/>
            <a:chExt cx="4524146" cy="2346787"/>
          </a:xfrm>
        </p:grpSpPr>
        <p:sp>
          <p:nvSpPr>
            <p:cNvPr id="55" name="矩形 54"/>
            <p:cNvSpPr/>
            <p:nvPr/>
          </p:nvSpPr>
          <p:spPr bwMode="auto">
            <a:xfrm>
              <a:off x="966788" y="8215384"/>
              <a:ext cx="1871999" cy="565876"/>
            </a:xfrm>
            <a:prstGeom prst="rect">
              <a:avLst/>
            </a:prstGeom>
            <a:noFill/>
            <a:ln w="19050" cap="flat" cmpd="sng" algn="ctr">
              <a:solidFill>
                <a:schemeClr val="tx1"/>
              </a:solidFill>
              <a:prstDash val="solid"/>
              <a:round/>
              <a:headEnd type="none" w="med" len="med"/>
              <a:tailEnd type="none" w="med" len="med"/>
            </a:ln>
            <a:effectLst/>
          </p:spPr>
          <p:txBody>
            <a:bodyPr vert="horz" wrap="square" lIns="68551" tIns="34276" rIns="68551" bIns="34276" numCol="1" rtlCol="0" anchor="ctr" anchorCtr="0" compatLnSpc="1">
              <a:prstTxWarp prst="textNoShape">
                <a:avLst/>
              </a:prstTxWarp>
            </a:bodyPr>
            <a:lstStyle/>
            <a:p>
              <a:pPr defTabSz="685492">
                <a:buClr>
                  <a:srgbClr val="CC9900"/>
                </a:buClr>
                <a:defRPr/>
              </a:pPr>
              <a:r>
                <a:rPr lang="en-US" altLang="zh-CN" sz="900" dirty="0">
                  <a:latin typeface="微软雅黑" panose="020B0503020204020204" pitchFamily="34" charset="-122"/>
                  <a:ea typeface="微软雅黑" panose="020B0503020204020204" pitchFamily="34" charset="-122"/>
                </a:rPr>
                <a:t>mean</a:t>
              </a:r>
              <a:endParaRPr lang="zh-CN" altLang="en-US" sz="900" dirty="0">
                <a:latin typeface="微软雅黑" panose="020B0503020204020204" pitchFamily="34" charset="-122"/>
                <a:ea typeface="微软雅黑" panose="020B0503020204020204" pitchFamily="34" charset="-122"/>
              </a:endParaRPr>
            </a:p>
          </p:txBody>
        </p:sp>
        <p:sp>
          <p:nvSpPr>
            <p:cNvPr id="56" name="矩形 55"/>
            <p:cNvSpPr/>
            <p:nvPr/>
          </p:nvSpPr>
          <p:spPr bwMode="auto">
            <a:xfrm>
              <a:off x="966788" y="9998636"/>
              <a:ext cx="1871999" cy="563535"/>
            </a:xfrm>
            <a:prstGeom prst="rect">
              <a:avLst/>
            </a:prstGeom>
            <a:noFill/>
            <a:ln w="19050" cap="flat" cmpd="sng" algn="ctr">
              <a:solidFill>
                <a:schemeClr val="tx1"/>
              </a:solidFill>
              <a:prstDash val="solid"/>
              <a:round/>
              <a:headEnd type="none" w="med" len="med"/>
              <a:tailEnd type="none" w="med" len="med"/>
            </a:ln>
            <a:effectLst/>
          </p:spPr>
          <p:txBody>
            <a:bodyPr vert="horz" wrap="square" lIns="68551" tIns="34276" rIns="68551" bIns="34276" numCol="1" rtlCol="0" anchor="ctr" anchorCtr="0" compatLnSpc="1">
              <a:prstTxWarp prst="textNoShape">
                <a:avLst/>
              </a:prstTxWarp>
            </a:bodyPr>
            <a:lstStyle/>
            <a:p>
              <a:pPr defTabSz="685492">
                <a:buClr>
                  <a:srgbClr val="CC9900"/>
                </a:buClr>
                <a:defRPr/>
              </a:pPr>
              <a:r>
                <a:rPr lang="en-US" altLang="zh-CN" sz="900" dirty="0">
                  <a:latin typeface="微软雅黑" panose="020B0503020204020204" pitchFamily="34" charset="-122"/>
                  <a:ea typeface="微软雅黑" panose="020B0503020204020204" pitchFamily="34" charset="-122"/>
                </a:rPr>
                <a:t>……</a:t>
              </a:r>
              <a:endParaRPr lang="zh-CN" altLang="en-US" sz="900" dirty="0">
                <a:latin typeface="微软雅黑" panose="020B0503020204020204" pitchFamily="34" charset="-122"/>
                <a:ea typeface="微软雅黑" panose="020B0503020204020204" pitchFamily="34" charset="-122"/>
              </a:endParaRPr>
            </a:p>
          </p:txBody>
        </p:sp>
        <p:cxnSp>
          <p:nvCxnSpPr>
            <p:cNvPr id="57" name="直接连接符 56"/>
            <p:cNvCxnSpPr>
              <a:stCxn id="55" idx="2"/>
              <a:endCxn id="55" idx="2"/>
            </p:cNvCxnSpPr>
            <p:nvPr/>
          </p:nvCxnSpPr>
          <p:spPr bwMode="auto">
            <a:xfrm>
              <a:off x="1902788" y="8781260"/>
              <a:ext cx="0" cy="0"/>
            </a:xfrm>
            <a:prstGeom prst="line">
              <a:avLst/>
            </a:prstGeom>
            <a:noFill/>
            <a:ln w="9525" cap="flat" cmpd="sng" algn="ctr">
              <a:noFill/>
              <a:prstDash val="solid"/>
              <a:round/>
              <a:headEnd type="none" w="med" len="med"/>
              <a:tailEnd type="none" w="med" len="med"/>
            </a:ln>
            <a:effectLst/>
          </p:spPr>
        </p:cxnSp>
        <p:cxnSp>
          <p:nvCxnSpPr>
            <p:cNvPr id="58" name="直接连接符 57"/>
            <p:cNvCxnSpPr>
              <a:stCxn id="55" idx="2"/>
              <a:endCxn id="59" idx="0"/>
            </p:cNvCxnSpPr>
            <p:nvPr/>
          </p:nvCxnSpPr>
          <p:spPr bwMode="auto">
            <a:xfrm>
              <a:off x="1902788" y="8781260"/>
              <a:ext cx="0" cy="301520"/>
            </a:xfrm>
            <a:prstGeom prst="line">
              <a:avLst/>
            </a:prstGeom>
            <a:ln w="19050">
              <a:solidFill>
                <a:srgbClr val="CFAB67"/>
              </a:solidFill>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59" name="矩形 58"/>
            <p:cNvSpPr/>
            <p:nvPr/>
          </p:nvSpPr>
          <p:spPr bwMode="auto">
            <a:xfrm>
              <a:off x="966788" y="9082780"/>
              <a:ext cx="1871999" cy="582926"/>
            </a:xfrm>
            <a:prstGeom prst="rect">
              <a:avLst/>
            </a:prstGeom>
            <a:noFill/>
            <a:ln w="19050" cap="flat" cmpd="sng" algn="ctr">
              <a:solidFill>
                <a:schemeClr val="tx1"/>
              </a:solidFill>
              <a:prstDash val="solid"/>
              <a:round/>
              <a:headEnd type="none" w="med" len="med"/>
              <a:tailEnd type="none" w="med" len="med"/>
            </a:ln>
            <a:effectLst/>
          </p:spPr>
          <p:txBody>
            <a:bodyPr vert="horz" wrap="square" lIns="68551" tIns="34276" rIns="68551" bIns="34276" numCol="1" rtlCol="0" anchor="ctr" anchorCtr="0" compatLnSpc="1">
              <a:prstTxWarp prst="textNoShape">
                <a:avLst/>
              </a:prstTxWarp>
            </a:bodyPr>
            <a:lstStyle/>
            <a:p>
              <a:pPr defTabSz="685492">
                <a:buClr>
                  <a:srgbClr val="CC9900"/>
                </a:buClr>
                <a:defRPr/>
              </a:pPr>
              <a:r>
                <a:rPr lang="en-US" altLang="zh-CN" sz="900" dirty="0">
                  <a:latin typeface="微软雅黑" panose="020B0503020204020204" pitchFamily="34" charset="-122"/>
                  <a:ea typeface="微软雅黑" panose="020B0503020204020204" pitchFamily="34" charset="-122"/>
                </a:rPr>
                <a:t>add</a:t>
              </a:r>
              <a:endParaRPr lang="zh-CN" altLang="en-US" sz="900" dirty="0">
                <a:latin typeface="微软雅黑" panose="020B0503020204020204" pitchFamily="34" charset="-122"/>
                <a:ea typeface="微软雅黑" panose="020B0503020204020204" pitchFamily="34" charset="-122"/>
              </a:endParaRPr>
            </a:p>
          </p:txBody>
        </p:sp>
        <p:sp>
          <p:nvSpPr>
            <p:cNvPr id="60" name="矩形 59"/>
            <p:cNvSpPr/>
            <p:nvPr/>
          </p:nvSpPr>
          <p:spPr bwMode="auto">
            <a:xfrm>
              <a:off x="3856649" y="9147440"/>
              <a:ext cx="1634285" cy="469000"/>
            </a:xfrm>
            <a:prstGeom prst="rect">
              <a:avLst/>
            </a:prstGeom>
            <a:noFill/>
            <a:ln w="19050" cap="flat" cmpd="sng" algn="ctr">
              <a:solidFill>
                <a:schemeClr val="tx1"/>
              </a:solidFill>
              <a:prstDash val="solid"/>
              <a:round/>
              <a:headEnd type="none" w="med" len="med"/>
              <a:tailEnd type="none" w="med" len="med"/>
            </a:ln>
            <a:effectLst/>
          </p:spPr>
          <p:txBody>
            <a:bodyPr vert="horz" wrap="square" lIns="68551" tIns="34276" rIns="68551" bIns="34276" numCol="1" rtlCol="0" anchor="ctr" anchorCtr="0" compatLnSpc="1">
              <a:prstTxWarp prst="textNoShape">
                <a:avLst/>
              </a:prstTxWarp>
            </a:bodyPr>
            <a:lstStyle/>
            <a:p>
              <a:pPr defTabSz="685492">
                <a:buClr>
                  <a:srgbClr val="CC9900"/>
                </a:buClr>
                <a:defRPr/>
              </a:pPr>
              <a:r>
                <a:rPr lang="en-US" altLang="zh-CN" sz="900" dirty="0" err="1">
                  <a:latin typeface="微软雅黑" panose="020B0503020204020204" pitchFamily="34" charset="-122"/>
                  <a:ea typeface="微软雅黑" panose="020B0503020204020204" pitchFamily="34" charset="-122"/>
                </a:rPr>
                <a:t>layernorm</a:t>
              </a:r>
              <a:endParaRPr lang="zh-CN" altLang="en-US" sz="900" dirty="0">
                <a:latin typeface="微软雅黑" panose="020B0503020204020204" pitchFamily="34" charset="-122"/>
                <a:ea typeface="微软雅黑" panose="020B0503020204020204" pitchFamily="34" charset="-122"/>
              </a:endParaRPr>
            </a:p>
          </p:txBody>
        </p:sp>
        <p:cxnSp>
          <p:nvCxnSpPr>
            <p:cNvPr id="61" name="直接连接符 60"/>
            <p:cNvCxnSpPr>
              <a:stCxn id="59" idx="2"/>
              <a:endCxn id="59" idx="2"/>
            </p:cNvCxnSpPr>
            <p:nvPr/>
          </p:nvCxnSpPr>
          <p:spPr bwMode="auto">
            <a:xfrm>
              <a:off x="1902788" y="9665706"/>
              <a:ext cx="0" cy="0"/>
            </a:xfrm>
            <a:prstGeom prst="line">
              <a:avLst/>
            </a:prstGeom>
            <a:noFill/>
            <a:ln w="9525" cap="flat" cmpd="sng" algn="ctr">
              <a:noFill/>
              <a:prstDash val="solid"/>
              <a:round/>
              <a:headEnd type="none" w="med" len="med"/>
              <a:tailEnd type="none" w="med" len="med"/>
            </a:ln>
            <a:effectLst/>
          </p:spPr>
        </p:cxnSp>
        <p:sp>
          <p:nvSpPr>
            <p:cNvPr id="62" name="下箭头 61"/>
            <p:cNvSpPr/>
            <p:nvPr/>
          </p:nvSpPr>
          <p:spPr bwMode="auto">
            <a:xfrm rot="16200000">
              <a:off x="3220873" y="9042080"/>
              <a:ext cx="356747" cy="724750"/>
            </a:xfrm>
            <a:prstGeom prst="downArrow">
              <a:avLst/>
            </a:prstGeom>
            <a:noFill/>
            <a:ln w="19050" cap="flat" cmpd="sng" algn="ctr">
              <a:solidFill>
                <a:srgbClr val="CFAB67"/>
              </a:solidFill>
              <a:prstDash val="solid"/>
              <a:round/>
              <a:headEnd type="none" w="med" len="med"/>
              <a:tailEnd type="none" w="med" len="med"/>
            </a:ln>
            <a:effectLst/>
          </p:spPr>
          <p:txBody>
            <a:bodyPr vert="horz" wrap="square" lIns="68551" tIns="34276" rIns="68551" bIns="34276" numCol="1" rtlCol="0" anchor="ctr" anchorCtr="0" compatLnSpc="1">
              <a:prstTxWarp prst="textNoShape">
                <a:avLst/>
              </a:prstTxWarp>
            </a:bodyPr>
            <a:lstStyle/>
            <a:p>
              <a:pPr defTabSz="685492">
                <a:buClr>
                  <a:srgbClr val="CC9900"/>
                </a:buClr>
                <a:buFont typeface="Wingdings" pitchFamily="2" charset="2"/>
                <a:buChar char="n"/>
                <a:defRPr/>
              </a:pPr>
              <a:endParaRPr lang="zh-CN" altLang="en-US" sz="900">
                <a:latin typeface="微软雅黑" panose="020B0503020204020204" pitchFamily="34" charset="-122"/>
                <a:ea typeface="微软雅黑" panose="020B0503020204020204" pitchFamily="34" charset="-122"/>
              </a:endParaRPr>
            </a:p>
          </p:txBody>
        </p:sp>
        <p:cxnSp>
          <p:nvCxnSpPr>
            <p:cNvPr id="63" name="直接连接符 62"/>
            <p:cNvCxnSpPr>
              <a:stCxn id="59" idx="2"/>
              <a:endCxn id="56" idx="0"/>
            </p:cNvCxnSpPr>
            <p:nvPr/>
          </p:nvCxnSpPr>
          <p:spPr bwMode="auto">
            <a:xfrm>
              <a:off x="1902788" y="9665706"/>
              <a:ext cx="0" cy="332930"/>
            </a:xfrm>
            <a:prstGeom prst="line">
              <a:avLst/>
            </a:prstGeom>
            <a:ln w="19050">
              <a:solidFill>
                <a:srgbClr val="CFAB67"/>
              </a:solidFill>
              <a:headEnd type="none" w="med" len="med"/>
              <a:tailEnd type="triangle" w="med" len="med"/>
            </a:ln>
          </p:spPr>
          <p:style>
            <a:lnRef idx="1">
              <a:schemeClr val="dk1"/>
            </a:lnRef>
            <a:fillRef idx="0">
              <a:schemeClr val="dk1"/>
            </a:fillRef>
            <a:effectRef idx="0">
              <a:schemeClr val="dk1"/>
            </a:effectRef>
            <a:fontRef idx="minor">
              <a:schemeClr val="tx1"/>
            </a:fontRef>
          </p:style>
        </p:cxnSp>
      </p:grpSp>
      <p:sp>
        <p:nvSpPr>
          <p:cNvPr id="64" name="矩形 63"/>
          <p:cNvSpPr/>
          <p:nvPr/>
        </p:nvSpPr>
        <p:spPr>
          <a:xfrm>
            <a:off x="4673306" y="1751378"/>
            <a:ext cx="3267273" cy="1116075"/>
          </a:xfrm>
          <a:prstGeom prst="rect">
            <a:avLst/>
          </a:prstGeom>
        </p:spPr>
        <p:txBody>
          <a:bodyPr wrap="square">
            <a:spAutoFit/>
          </a:bodyPr>
          <a:lstStyle/>
          <a:p>
            <a:pPr>
              <a:lnSpc>
                <a:spcPct val="150000"/>
              </a:lnSpc>
            </a:pPr>
            <a:r>
              <a:rPr lang="zh-CN" altLang="en-US" dirty="0">
                <a:solidFill>
                  <a:srgbClr val="CFAB67"/>
                </a:solidFill>
                <a:latin typeface="微软雅黑" panose="020B0503020204020204" pitchFamily="34" charset="-122"/>
                <a:ea typeface="微软雅黑" panose="020B0503020204020204" pitchFamily="34" charset="-122"/>
              </a:rPr>
              <a:t>算子替换</a:t>
            </a:r>
            <a:endParaRPr lang="en-US" altLang="zh-CN" dirty="0">
              <a:solidFill>
                <a:srgbClr val="CFAB67"/>
              </a:solidFill>
              <a:latin typeface="微软雅黑" panose="020B0503020204020204" pitchFamily="34" charset="-122"/>
              <a:ea typeface="微软雅黑" panose="020B0503020204020204" pitchFamily="34" charset="-122"/>
            </a:endParaRPr>
          </a:p>
          <a:p>
            <a:pPr lvl="0" algn="l">
              <a:lnSpc>
                <a:spcPct val="150000"/>
              </a:lnSpc>
            </a:pPr>
            <a:r>
              <a:rPr kumimoji="1" lang="zh-CN" altLang="en-US" sz="1400" dirty="0">
                <a:latin typeface="Microsoft YaHei" panose="020B0503020204020204" pitchFamily="34" charset="-122"/>
                <a:ea typeface="Microsoft YaHei" panose="020B0503020204020204" pitchFamily="34" charset="-122"/>
              </a:rPr>
              <a:t>支持常见的算子替换，通过参数值替换减少计算量</a:t>
            </a:r>
            <a:endParaRPr kumimoji="1" lang="en-US" altLang="zh-CN" sz="1400" dirty="0">
              <a:latin typeface="Microsoft YaHei" panose="020B0503020204020204" pitchFamily="34" charset="-122"/>
              <a:ea typeface="Microsoft YaHei" panose="020B0503020204020204" pitchFamily="34" charset="-122"/>
            </a:endParaRPr>
          </a:p>
        </p:txBody>
      </p:sp>
      <p:grpSp>
        <p:nvGrpSpPr>
          <p:cNvPr id="2" name="组合 1"/>
          <p:cNvGrpSpPr/>
          <p:nvPr/>
        </p:nvGrpSpPr>
        <p:grpSpPr>
          <a:xfrm>
            <a:off x="4773874" y="3398047"/>
            <a:ext cx="2598023" cy="765562"/>
            <a:chOff x="1490499" y="10319584"/>
            <a:chExt cx="3827177" cy="938315"/>
          </a:xfrm>
        </p:grpSpPr>
        <p:grpSp>
          <p:nvGrpSpPr>
            <p:cNvPr id="68" name="组合 67"/>
            <p:cNvGrpSpPr/>
            <p:nvPr/>
          </p:nvGrpSpPr>
          <p:grpSpPr>
            <a:xfrm>
              <a:off x="1490499" y="10319584"/>
              <a:ext cx="3827177" cy="416893"/>
              <a:chOff x="1102785" y="8857981"/>
              <a:chExt cx="3827177" cy="416893"/>
            </a:xfrm>
          </p:grpSpPr>
          <p:sp>
            <p:nvSpPr>
              <p:cNvPr id="65" name="下箭头 64"/>
              <p:cNvSpPr/>
              <p:nvPr/>
            </p:nvSpPr>
            <p:spPr bwMode="auto">
              <a:xfrm rot="16200000">
                <a:off x="3058230" y="8717243"/>
                <a:ext cx="254701" cy="735291"/>
              </a:xfrm>
              <a:prstGeom prst="downArrow">
                <a:avLst/>
              </a:prstGeom>
              <a:noFill/>
              <a:ln w="19050" cap="flat" cmpd="sng" algn="ctr">
                <a:solidFill>
                  <a:srgbClr val="CFAB67"/>
                </a:solidFill>
                <a:prstDash val="solid"/>
                <a:round/>
                <a:headEnd type="none" w="med" len="med"/>
                <a:tailEnd type="none" w="med" len="med"/>
              </a:ln>
              <a:effectLst/>
            </p:spPr>
            <p:txBody>
              <a:bodyPr vert="horz" wrap="square" lIns="68551" tIns="34276" rIns="68551" bIns="34276" numCol="1" rtlCol="0" anchor="t" anchorCtr="0" compatLnSpc="1">
                <a:prstTxWarp prst="textNoShape">
                  <a:avLst/>
                </a:prstTxWarp>
              </a:bodyPr>
              <a:lstStyle/>
              <a:p>
                <a:pPr defTabSz="685492">
                  <a:buClr>
                    <a:srgbClr val="CC9900"/>
                  </a:buClr>
                  <a:buFont typeface="Wingdings" pitchFamily="2" charset="2"/>
                  <a:buChar char="n"/>
                  <a:defRPr/>
                </a:pPr>
                <a:endParaRPr lang="zh-CN" altLang="en-US" sz="900">
                  <a:latin typeface="微软雅黑" panose="020B0503020204020204" pitchFamily="34" charset="-122"/>
                  <a:ea typeface="微软雅黑" panose="020B0503020204020204" pitchFamily="34" charset="-122"/>
                </a:endParaRPr>
              </a:p>
            </p:txBody>
          </p:sp>
          <p:sp>
            <p:nvSpPr>
              <p:cNvPr id="66" name="矩形 65"/>
              <p:cNvSpPr/>
              <p:nvPr/>
            </p:nvSpPr>
            <p:spPr bwMode="auto">
              <a:xfrm>
                <a:off x="1102785" y="8857981"/>
                <a:ext cx="1494112" cy="416181"/>
              </a:xfrm>
              <a:prstGeom prst="rect">
                <a:avLst/>
              </a:prstGeom>
              <a:noFill/>
              <a:ln w="19050" cap="flat" cmpd="sng" algn="ctr">
                <a:solidFill>
                  <a:schemeClr val="tx1"/>
                </a:solidFill>
                <a:prstDash val="solid"/>
                <a:round/>
                <a:headEnd type="none" w="med" len="med"/>
                <a:tailEnd type="none" w="med" len="med"/>
              </a:ln>
              <a:effectLst/>
            </p:spPr>
            <p:txBody>
              <a:bodyPr vert="horz" wrap="square" lIns="68551" tIns="34276" rIns="68551" bIns="34276" numCol="1" rtlCol="0" anchor="ctr" anchorCtr="0" compatLnSpc="1">
                <a:prstTxWarp prst="textNoShape">
                  <a:avLst/>
                </a:prstTxWarp>
              </a:bodyPr>
              <a:lstStyle/>
              <a:p>
                <a:pPr defTabSz="685492">
                  <a:buClr>
                    <a:srgbClr val="CC9900"/>
                  </a:buClr>
                  <a:defRPr/>
                </a:pPr>
                <a:r>
                  <a:rPr lang="en-US" altLang="zh-CN" sz="900" dirty="0" err="1">
                    <a:latin typeface="微软雅黑" panose="020B0503020204020204" pitchFamily="34" charset="-122"/>
                    <a:ea typeface="微软雅黑" panose="020B0503020204020204" pitchFamily="34" charset="-122"/>
                  </a:rPr>
                  <a:t>batchnorm</a:t>
                </a:r>
                <a:endParaRPr lang="zh-CN" altLang="en-US" sz="900" dirty="0">
                  <a:latin typeface="微软雅黑" panose="020B0503020204020204" pitchFamily="34" charset="-122"/>
                  <a:ea typeface="微软雅黑" panose="020B0503020204020204" pitchFamily="34" charset="-122"/>
                </a:endParaRPr>
              </a:p>
            </p:txBody>
          </p:sp>
          <p:sp>
            <p:nvSpPr>
              <p:cNvPr id="67" name="矩形 66"/>
              <p:cNvSpPr/>
              <p:nvPr/>
            </p:nvSpPr>
            <p:spPr bwMode="auto">
              <a:xfrm>
                <a:off x="3768163" y="8858693"/>
                <a:ext cx="1161799" cy="416181"/>
              </a:xfrm>
              <a:prstGeom prst="rect">
                <a:avLst/>
              </a:prstGeom>
              <a:noFill/>
              <a:ln w="19050" cap="flat" cmpd="sng" algn="ctr">
                <a:solidFill>
                  <a:schemeClr val="tx1"/>
                </a:solidFill>
                <a:prstDash val="solid"/>
                <a:round/>
                <a:headEnd type="none" w="med" len="med"/>
                <a:tailEnd type="none" w="med" len="med"/>
              </a:ln>
              <a:effectLst/>
            </p:spPr>
            <p:txBody>
              <a:bodyPr vert="horz" wrap="square" lIns="68551" tIns="34276" rIns="68551" bIns="34276" numCol="1" rtlCol="0" anchor="ctr" anchorCtr="0" compatLnSpc="1">
                <a:prstTxWarp prst="textNoShape">
                  <a:avLst/>
                </a:prstTxWarp>
              </a:bodyPr>
              <a:lstStyle/>
              <a:p>
                <a:pPr defTabSz="685492">
                  <a:buClr>
                    <a:srgbClr val="CC9900"/>
                  </a:buClr>
                  <a:defRPr/>
                </a:pPr>
                <a:r>
                  <a:rPr lang="en-US" altLang="zh-CN" sz="900" dirty="0">
                    <a:latin typeface="微软雅黑" panose="020B0503020204020204" pitchFamily="34" charset="-122"/>
                    <a:ea typeface="微软雅黑" panose="020B0503020204020204" pitchFamily="34" charset="-122"/>
                  </a:rPr>
                  <a:t>scale</a:t>
                </a:r>
                <a:endParaRPr lang="zh-CN" altLang="en-US" sz="900" dirty="0">
                  <a:latin typeface="微软雅黑" panose="020B0503020204020204" pitchFamily="34" charset="-122"/>
                  <a:ea typeface="微软雅黑" panose="020B0503020204020204" pitchFamily="34" charset="-122"/>
                </a:endParaRPr>
              </a:p>
            </p:txBody>
          </p:sp>
        </p:grpSp>
        <p:sp>
          <p:nvSpPr>
            <p:cNvPr id="69" name="矩形 68"/>
            <p:cNvSpPr/>
            <p:nvPr/>
          </p:nvSpPr>
          <p:spPr bwMode="auto">
            <a:xfrm>
              <a:off x="1490499" y="10923542"/>
              <a:ext cx="1494112" cy="334357"/>
            </a:xfrm>
            <a:prstGeom prst="rect">
              <a:avLst/>
            </a:prstGeom>
            <a:noFill/>
            <a:ln w="19050" cap="flat" cmpd="sng" algn="ctr">
              <a:solidFill>
                <a:schemeClr val="tx1"/>
              </a:solidFill>
              <a:prstDash val="dash"/>
              <a:round/>
              <a:headEnd type="none" w="med" len="med"/>
              <a:tailEnd type="none" w="med" len="med"/>
            </a:ln>
            <a:effectLst/>
          </p:spPr>
          <p:txBody>
            <a:bodyPr vert="horz" wrap="square" lIns="68551" tIns="34276" rIns="68551" bIns="34276" numCol="1" rtlCol="0" anchor="ctr" anchorCtr="0" compatLnSpc="1">
              <a:prstTxWarp prst="textNoShape">
                <a:avLst/>
              </a:prstTxWarp>
            </a:bodyPr>
            <a:lstStyle/>
            <a:p>
              <a:pPr defTabSz="685492">
                <a:buClr>
                  <a:srgbClr val="CC9900"/>
                </a:buClr>
                <a:defRPr/>
              </a:pPr>
              <a:r>
                <a:rPr lang="en-US" altLang="zh-CN" sz="900" dirty="0">
                  <a:latin typeface="微软雅黑" panose="020B0503020204020204" pitchFamily="34" charset="-122"/>
                  <a:ea typeface="微软雅黑" panose="020B0503020204020204" pitchFamily="34" charset="-122"/>
                </a:rPr>
                <a:t>x</a:t>
              </a:r>
              <a:r>
                <a:rPr lang="zh-CN" altLang="en-US" sz="900" dirty="0">
                  <a:latin typeface="微软雅黑" panose="020B0503020204020204" pitchFamily="34" charset="-122"/>
                  <a:ea typeface="微软雅黑" panose="020B0503020204020204" pitchFamily="34" charset="-122"/>
                </a:rPr>
                <a:t>，</a:t>
              </a:r>
              <a:r>
                <a:rPr lang="en-US" altLang="zh-CN" sz="900" dirty="0">
                  <a:latin typeface="微软雅黑" panose="020B0503020204020204" pitchFamily="34" charset="-122"/>
                  <a:ea typeface="微软雅黑" panose="020B0503020204020204" pitchFamily="34" charset="-122"/>
                </a:rPr>
                <a:t>y</a:t>
              </a:r>
              <a:r>
                <a:rPr lang="zh-CN" altLang="en-US" sz="900" dirty="0">
                  <a:latin typeface="微软雅黑" panose="020B0503020204020204" pitchFamily="34" charset="-122"/>
                  <a:ea typeface="微软雅黑" panose="020B0503020204020204" pitchFamily="34" charset="-122"/>
                </a:rPr>
                <a:t>，</a:t>
              </a:r>
              <a:r>
                <a:rPr lang="el-GR" altLang="zh-CN" sz="900" dirty="0">
                  <a:latin typeface="微软雅黑" panose="020B0503020204020204" pitchFamily="34" charset="-122"/>
                  <a:ea typeface="微软雅黑" panose="020B0503020204020204" pitchFamily="34" charset="-122"/>
                </a:rPr>
                <a:t>μ</a:t>
              </a:r>
              <a:r>
                <a:rPr lang="zh-CN" altLang="en-US" sz="900" dirty="0">
                  <a:latin typeface="微软雅黑" panose="020B0503020204020204" pitchFamily="34" charset="-122"/>
                  <a:ea typeface="微软雅黑" panose="020B0503020204020204" pitchFamily="34" charset="-122"/>
                </a:rPr>
                <a:t>，</a:t>
              </a:r>
              <a:r>
                <a:rPr lang="el-GR" altLang="zh-CN" sz="900" dirty="0">
                  <a:latin typeface="微软雅黑" panose="020B0503020204020204" pitchFamily="34" charset="-122"/>
                  <a:ea typeface="微软雅黑" panose="020B0503020204020204" pitchFamily="34" charset="-122"/>
                </a:rPr>
                <a:t>σ</a:t>
              </a:r>
              <a:endParaRPr lang="zh-CN" altLang="en-US" sz="900" dirty="0">
                <a:latin typeface="微软雅黑" panose="020B0503020204020204" pitchFamily="34" charset="-122"/>
                <a:ea typeface="微软雅黑" panose="020B0503020204020204" pitchFamily="34" charset="-122"/>
              </a:endParaRPr>
            </a:p>
          </p:txBody>
        </p:sp>
      </p:grpSp>
      <p:sp>
        <p:nvSpPr>
          <p:cNvPr id="70" name="矩形 69"/>
          <p:cNvSpPr/>
          <p:nvPr/>
        </p:nvSpPr>
        <p:spPr>
          <a:xfrm>
            <a:off x="8299005" y="1766655"/>
            <a:ext cx="3671090" cy="1116075"/>
          </a:xfrm>
          <a:prstGeom prst="rect">
            <a:avLst/>
          </a:prstGeom>
        </p:spPr>
        <p:txBody>
          <a:bodyPr wrap="square">
            <a:spAutoFit/>
          </a:bodyPr>
          <a:lstStyle/>
          <a:p>
            <a:pPr>
              <a:lnSpc>
                <a:spcPct val="150000"/>
              </a:lnSpc>
            </a:pPr>
            <a:r>
              <a:rPr lang="zh-CN" altLang="en-US" dirty="0">
                <a:solidFill>
                  <a:srgbClr val="CFAB67"/>
                </a:solidFill>
                <a:latin typeface="微软雅黑" panose="020B0503020204020204" pitchFamily="34" charset="-122"/>
                <a:ea typeface="微软雅黑" panose="020B0503020204020204" pitchFamily="34" charset="-122"/>
              </a:rPr>
              <a:t>算子前移</a:t>
            </a:r>
            <a:endParaRPr lang="en-US" altLang="zh-CN" dirty="0">
              <a:solidFill>
                <a:srgbClr val="CFAB67"/>
              </a:solidFill>
              <a:latin typeface="微软雅黑" panose="020B0503020204020204" pitchFamily="34" charset="-122"/>
              <a:ea typeface="微软雅黑" panose="020B0503020204020204" pitchFamily="34" charset="-122"/>
            </a:endParaRPr>
          </a:p>
          <a:p>
            <a:pPr algn="l">
              <a:lnSpc>
                <a:spcPct val="150000"/>
              </a:lnSpc>
            </a:pPr>
            <a:r>
              <a:rPr kumimoji="1" lang="zh-CN" altLang="en-US" sz="1400" dirty="0">
                <a:latin typeface="Microsoft YaHei" panose="020B0503020204020204" pitchFamily="34" charset="-122"/>
                <a:ea typeface="Microsoft YaHei" panose="020B0503020204020204" pitchFamily="34" charset="-122"/>
              </a:rPr>
              <a:t>移动</a:t>
            </a:r>
            <a:r>
              <a:rPr kumimoji="1" lang="en-US" altLang="zh-CN" sz="1400" dirty="0">
                <a:latin typeface="Microsoft YaHei" panose="020B0503020204020204" pitchFamily="34" charset="-122"/>
                <a:ea typeface="Microsoft YaHei" panose="020B0503020204020204" pitchFamily="34" charset="-122"/>
              </a:rPr>
              <a:t>slice</a:t>
            </a:r>
            <a:r>
              <a:rPr kumimoji="1" lang="zh-CN" altLang="en-US" sz="1400" dirty="0">
                <a:latin typeface="Microsoft YaHei" panose="020B0503020204020204" pitchFamily="34" charset="-122"/>
                <a:ea typeface="Microsoft YaHei" panose="020B0503020204020204" pitchFamily="34" charset="-122"/>
              </a:rPr>
              <a:t>相关算动到计算图前，减少冗余计算</a:t>
            </a:r>
          </a:p>
        </p:txBody>
      </p:sp>
      <p:grpSp>
        <p:nvGrpSpPr>
          <p:cNvPr id="4" name="组合 3"/>
          <p:cNvGrpSpPr/>
          <p:nvPr/>
        </p:nvGrpSpPr>
        <p:grpSpPr>
          <a:xfrm>
            <a:off x="8166993" y="3069141"/>
            <a:ext cx="3709502" cy="1235884"/>
            <a:chOff x="15953532" y="5616496"/>
            <a:chExt cx="7419004" cy="2471768"/>
          </a:xfrm>
        </p:grpSpPr>
        <p:sp>
          <p:nvSpPr>
            <p:cNvPr id="72" name="矩形 71"/>
            <p:cNvSpPr/>
            <p:nvPr/>
          </p:nvSpPr>
          <p:spPr bwMode="auto">
            <a:xfrm>
              <a:off x="16842065" y="7577933"/>
              <a:ext cx="1273877" cy="472438"/>
            </a:xfrm>
            <a:prstGeom prst="rect">
              <a:avLst/>
            </a:prstGeom>
            <a:noFill/>
            <a:ln w="19050" cap="flat" cmpd="sng" algn="ctr">
              <a:solidFill>
                <a:schemeClr val="tx1"/>
              </a:solidFill>
              <a:prstDash val="solid"/>
              <a:round/>
              <a:headEnd type="none" w="med" len="med"/>
              <a:tailEnd type="none" w="med" len="med"/>
            </a:ln>
            <a:effectLst/>
          </p:spPr>
          <p:txBody>
            <a:bodyPr vert="horz" wrap="square" lIns="68551" tIns="34276" rIns="68551" bIns="34276" numCol="1" rtlCol="0" anchor="t" anchorCtr="0" compatLnSpc="1">
              <a:prstTxWarp prst="textNoShape">
                <a:avLst/>
              </a:prstTxWarp>
            </a:bodyPr>
            <a:lstStyle/>
            <a:p>
              <a:pPr defTabSz="685492">
                <a:buClr>
                  <a:srgbClr val="CC9900"/>
                </a:buClr>
                <a:defRPr/>
              </a:pPr>
              <a:r>
                <a:rPr lang="en-US" altLang="zh-CN" sz="900" dirty="0">
                  <a:latin typeface="微软雅黑" panose="020B0503020204020204" pitchFamily="34" charset="-122"/>
                  <a:ea typeface="微软雅黑" panose="020B0503020204020204" pitchFamily="34" charset="-122"/>
                </a:rPr>
                <a:t>slice</a:t>
              </a:r>
              <a:endParaRPr lang="zh-CN" altLang="en-US" sz="900" dirty="0">
                <a:latin typeface="微软雅黑" panose="020B0503020204020204" pitchFamily="34" charset="-122"/>
                <a:ea typeface="微软雅黑" panose="020B0503020204020204" pitchFamily="34" charset="-122"/>
              </a:endParaRPr>
            </a:p>
          </p:txBody>
        </p:sp>
        <p:sp>
          <p:nvSpPr>
            <p:cNvPr id="73" name="矩形 72"/>
            <p:cNvSpPr/>
            <p:nvPr/>
          </p:nvSpPr>
          <p:spPr bwMode="auto">
            <a:xfrm>
              <a:off x="16842065" y="6591193"/>
              <a:ext cx="1273877" cy="472438"/>
            </a:xfrm>
            <a:prstGeom prst="rect">
              <a:avLst/>
            </a:prstGeom>
            <a:noFill/>
            <a:ln w="19050" cap="flat" cmpd="sng" algn="ctr">
              <a:solidFill>
                <a:schemeClr val="tx1"/>
              </a:solidFill>
              <a:prstDash val="solid"/>
              <a:round/>
              <a:headEnd type="none" w="med" len="med"/>
              <a:tailEnd type="none" w="med" len="med"/>
            </a:ln>
            <a:effectLst/>
          </p:spPr>
          <p:txBody>
            <a:bodyPr vert="horz" wrap="square" lIns="68551" tIns="34276" rIns="68551" bIns="34276" numCol="1" rtlCol="0" anchor="t" anchorCtr="0" compatLnSpc="1">
              <a:prstTxWarp prst="textNoShape">
                <a:avLst/>
              </a:prstTxWarp>
            </a:bodyPr>
            <a:lstStyle/>
            <a:p>
              <a:pPr defTabSz="685492">
                <a:buClr>
                  <a:srgbClr val="CC9900"/>
                </a:buClr>
                <a:defRPr/>
              </a:pPr>
              <a:r>
                <a:rPr lang="en-US" altLang="zh-CN" sz="900" dirty="0" err="1">
                  <a:latin typeface="微软雅黑" panose="020B0503020204020204" pitchFamily="34" charset="-122"/>
                  <a:ea typeface="微软雅黑" panose="020B0503020204020204" pitchFamily="34" charset="-122"/>
                </a:rPr>
                <a:t>mul</a:t>
              </a:r>
              <a:endParaRPr lang="zh-CN" altLang="en-US" sz="900" dirty="0">
                <a:latin typeface="微软雅黑" panose="020B0503020204020204" pitchFamily="34" charset="-122"/>
                <a:ea typeface="微软雅黑" panose="020B0503020204020204" pitchFamily="34" charset="-122"/>
              </a:endParaRPr>
            </a:p>
          </p:txBody>
        </p:sp>
        <p:sp>
          <p:nvSpPr>
            <p:cNvPr id="74" name="矩形 73"/>
            <p:cNvSpPr/>
            <p:nvPr/>
          </p:nvSpPr>
          <p:spPr bwMode="auto">
            <a:xfrm>
              <a:off x="15953532" y="5616496"/>
              <a:ext cx="955408" cy="472438"/>
            </a:xfrm>
            <a:prstGeom prst="rect">
              <a:avLst/>
            </a:prstGeom>
            <a:noFill/>
            <a:ln w="19050" cap="flat" cmpd="sng" algn="ctr">
              <a:solidFill>
                <a:schemeClr val="tx1"/>
              </a:solidFill>
              <a:prstDash val="solid"/>
              <a:round/>
              <a:headEnd type="none" w="med" len="med"/>
              <a:tailEnd type="none" w="med" len="med"/>
            </a:ln>
            <a:effectLst/>
          </p:spPr>
          <p:txBody>
            <a:bodyPr vert="horz" wrap="square" lIns="68551" tIns="34276" rIns="68551" bIns="34276" numCol="1" rtlCol="0" anchor="t" anchorCtr="0" compatLnSpc="1">
              <a:prstTxWarp prst="textNoShape">
                <a:avLst/>
              </a:prstTxWarp>
            </a:bodyPr>
            <a:lstStyle/>
            <a:p>
              <a:pPr defTabSz="685492">
                <a:buClr>
                  <a:srgbClr val="CC9900"/>
                </a:buClr>
                <a:defRPr/>
              </a:pPr>
              <a:r>
                <a:rPr lang="en-US" altLang="zh-CN" sz="900" dirty="0">
                  <a:latin typeface="微软雅黑" panose="020B0503020204020204" pitchFamily="34" charset="-122"/>
                  <a:ea typeface="微软雅黑" panose="020B0503020204020204" pitchFamily="34" charset="-122"/>
                </a:rPr>
                <a:t>A</a:t>
              </a:r>
              <a:endParaRPr lang="zh-CN" altLang="en-US" sz="900" dirty="0">
                <a:latin typeface="微软雅黑" panose="020B0503020204020204" pitchFamily="34" charset="-122"/>
                <a:ea typeface="微软雅黑" panose="020B0503020204020204" pitchFamily="34" charset="-122"/>
              </a:endParaRPr>
            </a:p>
          </p:txBody>
        </p:sp>
        <p:sp>
          <p:nvSpPr>
            <p:cNvPr id="75" name="矩形 74"/>
            <p:cNvSpPr/>
            <p:nvPr/>
          </p:nvSpPr>
          <p:spPr bwMode="auto">
            <a:xfrm>
              <a:off x="17760417" y="5623774"/>
              <a:ext cx="955408" cy="472438"/>
            </a:xfrm>
            <a:prstGeom prst="rect">
              <a:avLst/>
            </a:prstGeom>
            <a:noFill/>
            <a:ln w="19050" cap="flat" cmpd="sng" algn="ctr">
              <a:solidFill>
                <a:schemeClr val="tx1"/>
              </a:solidFill>
              <a:prstDash val="solid"/>
              <a:round/>
              <a:headEnd type="none" w="med" len="med"/>
              <a:tailEnd type="none" w="med" len="med"/>
            </a:ln>
            <a:effectLst/>
          </p:spPr>
          <p:txBody>
            <a:bodyPr vert="horz" wrap="square" lIns="68551" tIns="34276" rIns="68551" bIns="34276" numCol="1" rtlCol="0" anchor="t" anchorCtr="0" compatLnSpc="1">
              <a:prstTxWarp prst="textNoShape">
                <a:avLst/>
              </a:prstTxWarp>
            </a:bodyPr>
            <a:lstStyle/>
            <a:p>
              <a:pPr defTabSz="685492">
                <a:buClr>
                  <a:srgbClr val="CC9900"/>
                </a:buClr>
                <a:defRPr/>
              </a:pPr>
              <a:r>
                <a:rPr lang="en-US" altLang="zh-CN" sz="900" dirty="0">
                  <a:latin typeface="微软雅黑" panose="020B0503020204020204" pitchFamily="34" charset="-122"/>
                  <a:ea typeface="微软雅黑" panose="020B0503020204020204" pitchFamily="34" charset="-122"/>
                </a:rPr>
                <a:t>B</a:t>
              </a:r>
              <a:endParaRPr lang="zh-CN" altLang="en-US" sz="900" dirty="0">
                <a:latin typeface="微软雅黑" panose="020B0503020204020204" pitchFamily="34" charset="-122"/>
                <a:ea typeface="微软雅黑" panose="020B0503020204020204" pitchFamily="34" charset="-122"/>
              </a:endParaRPr>
            </a:p>
          </p:txBody>
        </p:sp>
        <p:cxnSp>
          <p:nvCxnSpPr>
            <p:cNvPr id="82" name="直接箭头连接符 81"/>
            <p:cNvCxnSpPr>
              <a:endCxn id="73" idx="0"/>
            </p:cNvCxnSpPr>
            <p:nvPr/>
          </p:nvCxnSpPr>
          <p:spPr>
            <a:xfrm>
              <a:off x="16694405" y="6100825"/>
              <a:ext cx="784599" cy="490368"/>
            </a:xfrm>
            <a:prstGeom prst="straightConnector1">
              <a:avLst/>
            </a:prstGeom>
            <a:noFill/>
            <a:ln w="19050" cap="flat">
              <a:solidFill>
                <a:srgbClr val="FFFFFF"/>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83" name="直接箭头连接符 82"/>
            <p:cNvCxnSpPr>
              <a:stCxn id="75" idx="2"/>
            </p:cNvCxnSpPr>
            <p:nvPr/>
          </p:nvCxnSpPr>
          <p:spPr>
            <a:xfrm flipH="1">
              <a:off x="17345248" y="6096212"/>
              <a:ext cx="892873" cy="470658"/>
            </a:xfrm>
            <a:prstGeom prst="straightConnector1">
              <a:avLst/>
            </a:prstGeom>
            <a:noFill/>
            <a:ln w="19050" cap="flat">
              <a:solidFill>
                <a:srgbClr val="FFFFFF"/>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84" name="直接箭头连接符 83"/>
            <p:cNvCxnSpPr>
              <a:stCxn id="73" idx="2"/>
              <a:endCxn id="72" idx="0"/>
            </p:cNvCxnSpPr>
            <p:nvPr/>
          </p:nvCxnSpPr>
          <p:spPr>
            <a:xfrm>
              <a:off x="17479004" y="7063631"/>
              <a:ext cx="0" cy="514301"/>
            </a:xfrm>
            <a:prstGeom prst="straightConnector1">
              <a:avLst/>
            </a:prstGeom>
            <a:noFill/>
            <a:ln w="19050" cap="flat">
              <a:solidFill>
                <a:srgbClr val="FFFFFF"/>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99" name="下箭头 98"/>
            <p:cNvSpPr/>
            <p:nvPr/>
          </p:nvSpPr>
          <p:spPr bwMode="auto">
            <a:xfrm rot="16200000">
              <a:off x="19182909" y="6385002"/>
              <a:ext cx="430884" cy="980590"/>
            </a:xfrm>
            <a:prstGeom prst="downArrow">
              <a:avLst/>
            </a:prstGeom>
            <a:noFill/>
            <a:ln w="19050" cap="flat" cmpd="sng" algn="ctr">
              <a:solidFill>
                <a:srgbClr val="CFAB67"/>
              </a:solidFill>
              <a:prstDash val="solid"/>
              <a:round/>
              <a:headEnd type="none" w="med" len="med"/>
              <a:tailEnd type="none" w="med" len="med"/>
            </a:ln>
            <a:effectLst/>
          </p:spPr>
          <p:txBody>
            <a:bodyPr vert="horz" wrap="square" lIns="68551" tIns="34276" rIns="68551" bIns="34276" numCol="1" rtlCol="0" anchor="t" anchorCtr="0" compatLnSpc="1">
              <a:prstTxWarp prst="textNoShape">
                <a:avLst/>
              </a:prstTxWarp>
            </a:bodyPr>
            <a:lstStyle/>
            <a:p>
              <a:pPr defTabSz="685492">
                <a:buClr>
                  <a:srgbClr val="CC9900"/>
                </a:buClr>
                <a:buFont typeface="Wingdings" pitchFamily="2" charset="2"/>
                <a:buChar char="n"/>
                <a:defRPr/>
              </a:pPr>
              <a:endParaRPr lang="zh-CN" altLang="en-US" sz="900">
                <a:latin typeface="微软雅黑" panose="020B0503020204020204" pitchFamily="34" charset="-122"/>
                <a:ea typeface="微软雅黑" panose="020B0503020204020204" pitchFamily="34" charset="-122"/>
              </a:endParaRPr>
            </a:p>
          </p:txBody>
        </p:sp>
        <p:sp>
          <p:nvSpPr>
            <p:cNvPr id="100" name="矩形 99"/>
            <p:cNvSpPr/>
            <p:nvPr/>
          </p:nvSpPr>
          <p:spPr bwMode="auto">
            <a:xfrm>
              <a:off x="21213622" y="7615826"/>
              <a:ext cx="1273877" cy="472438"/>
            </a:xfrm>
            <a:prstGeom prst="rect">
              <a:avLst/>
            </a:prstGeom>
            <a:noFill/>
            <a:ln w="19050" cap="flat" cmpd="sng" algn="ctr">
              <a:solidFill>
                <a:schemeClr val="tx1"/>
              </a:solidFill>
              <a:prstDash val="solid"/>
              <a:round/>
              <a:headEnd type="none" w="med" len="med"/>
              <a:tailEnd type="none" w="med" len="med"/>
            </a:ln>
            <a:effectLst/>
          </p:spPr>
          <p:txBody>
            <a:bodyPr vert="horz" wrap="square" lIns="68551" tIns="34276" rIns="68551" bIns="34276" numCol="1" rtlCol="0" anchor="t" anchorCtr="0" compatLnSpc="1">
              <a:prstTxWarp prst="textNoShape">
                <a:avLst/>
              </a:prstTxWarp>
            </a:bodyPr>
            <a:lstStyle/>
            <a:p>
              <a:pPr defTabSz="685492">
                <a:buClr>
                  <a:srgbClr val="CC9900"/>
                </a:buClr>
                <a:defRPr/>
              </a:pPr>
              <a:r>
                <a:rPr lang="en-US" altLang="zh-CN" sz="900" dirty="0" err="1">
                  <a:latin typeface="微软雅黑" panose="020B0503020204020204" pitchFamily="34" charset="-122"/>
                  <a:ea typeface="微软雅黑" panose="020B0503020204020204" pitchFamily="34" charset="-122"/>
                </a:rPr>
                <a:t>mul</a:t>
              </a:r>
              <a:endParaRPr lang="zh-CN" altLang="en-US" sz="900" dirty="0">
                <a:latin typeface="微软雅黑" panose="020B0503020204020204" pitchFamily="34" charset="-122"/>
                <a:ea typeface="微软雅黑" panose="020B0503020204020204" pitchFamily="34" charset="-122"/>
              </a:endParaRPr>
            </a:p>
          </p:txBody>
        </p:sp>
        <p:sp>
          <p:nvSpPr>
            <p:cNvPr id="101" name="矩形 100"/>
            <p:cNvSpPr/>
            <p:nvPr/>
          </p:nvSpPr>
          <p:spPr bwMode="auto">
            <a:xfrm>
              <a:off x="20185649" y="6629087"/>
              <a:ext cx="1273877" cy="472438"/>
            </a:xfrm>
            <a:prstGeom prst="rect">
              <a:avLst/>
            </a:prstGeom>
            <a:noFill/>
            <a:ln w="19050" cap="flat" cmpd="sng" algn="ctr">
              <a:solidFill>
                <a:schemeClr val="tx1"/>
              </a:solidFill>
              <a:prstDash val="solid"/>
              <a:round/>
              <a:headEnd type="none" w="med" len="med"/>
              <a:tailEnd type="none" w="med" len="med"/>
            </a:ln>
            <a:effectLst/>
          </p:spPr>
          <p:txBody>
            <a:bodyPr vert="horz" wrap="square" lIns="68551" tIns="34276" rIns="68551" bIns="34276" numCol="1" rtlCol="0" anchor="t" anchorCtr="0" compatLnSpc="1">
              <a:prstTxWarp prst="textNoShape">
                <a:avLst/>
              </a:prstTxWarp>
            </a:bodyPr>
            <a:lstStyle/>
            <a:p>
              <a:pPr defTabSz="685492">
                <a:buClr>
                  <a:srgbClr val="CC9900"/>
                </a:buClr>
                <a:defRPr/>
              </a:pPr>
              <a:r>
                <a:rPr lang="en-US" altLang="zh-CN" sz="900" dirty="0">
                  <a:latin typeface="微软雅黑" panose="020B0503020204020204" pitchFamily="34" charset="-122"/>
                  <a:ea typeface="微软雅黑" panose="020B0503020204020204" pitchFamily="34" charset="-122"/>
                </a:rPr>
                <a:t>slice</a:t>
              </a:r>
              <a:endParaRPr lang="zh-CN" altLang="en-US" sz="900" dirty="0">
                <a:latin typeface="微软雅黑" panose="020B0503020204020204" pitchFamily="34" charset="-122"/>
                <a:ea typeface="微软雅黑" panose="020B0503020204020204" pitchFamily="34" charset="-122"/>
              </a:endParaRPr>
            </a:p>
          </p:txBody>
        </p:sp>
        <p:sp>
          <p:nvSpPr>
            <p:cNvPr id="102" name="矩形 101"/>
            <p:cNvSpPr/>
            <p:nvPr/>
          </p:nvSpPr>
          <p:spPr bwMode="auto">
            <a:xfrm>
              <a:off x="20325089" y="5654389"/>
              <a:ext cx="955408" cy="472438"/>
            </a:xfrm>
            <a:prstGeom prst="rect">
              <a:avLst/>
            </a:prstGeom>
            <a:noFill/>
            <a:ln w="19050" cap="flat" cmpd="sng" algn="ctr">
              <a:solidFill>
                <a:schemeClr val="tx1"/>
              </a:solidFill>
              <a:prstDash val="solid"/>
              <a:round/>
              <a:headEnd type="none" w="med" len="med"/>
              <a:tailEnd type="none" w="med" len="med"/>
            </a:ln>
            <a:effectLst/>
          </p:spPr>
          <p:txBody>
            <a:bodyPr vert="horz" wrap="square" lIns="68551" tIns="34276" rIns="68551" bIns="34276" numCol="1" rtlCol="0" anchor="t" anchorCtr="0" compatLnSpc="1">
              <a:prstTxWarp prst="textNoShape">
                <a:avLst/>
              </a:prstTxWarp>
            </a:bodyPr>
            <a:lstStyle/>
            <a:p>
              <a:pPr defTabSz="685492">
                <a:buClr>
                  <a:srgbClr val="CC9900"/>
                </a:buClr>
                <a:defRPr/>
              </a:pPr>
              <a:r>
                <a:rPr lang="en-US" altLang="zh-CN" sz="900" dirty="0">
                  <a:latin typeface="微软雅黑" panose="020B0503020204020204" pitchFamily="34" charset="-122"/>
                  <a:ea typeface="微软雅黑" panose="020B0503020204020204" pitchFamily="34" charset="-122"/>
                </a:rPr>
                <a:t>A</a:t>
              </a:r>
              <a:endParaRPr lang="zh-CN" altLang="en-US" sz="900" dirty="0">
                <a:latin typeface="微软雅黑" panose="020B0503020204020204" pitchFamily="34" charset="-122"/>
                <a:ea typeface="微软雅黑" panose="020B0503020204020204" pitchFamily="34" charset="-122"/>
              </a:endParaRPr>
            </a:p>
          </p:txBody>
        </p:sp>
        <p:cxnSp>
          <p:nvCxnSpPr>
            <p:cNvPr id="104" name="直接箭头连接符 103"/>
            <p:cNvCxnSpPr>
              <a:stCxn id="102" idx="2"/>
              <a:endCxn id="101" idx="0"/>
            </p:cNvCxnSpPr>
            <p:nvPr/>
          </p:nvCxnSpPr>
          <p:spPr>
            <a:xfrm>
              <a:off x="20802793" y="6126827"/>
              <a:ext cx="19795" cy="502259"/>
            </a:xfrm>
            <a:prstGeom prst="straightConnector1">
              <a:avLst/>
            </a:prstGeom>
            <a:noFill/>
            <a:ln w="19050" cap="flat">
              <a:solidFill>
                <a:srgbClr val="FFFFFF"/>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106" name="直接箭头连接符 105"/>
            <p:cNvCxnSpPr>
              <a:stCxn id="101" idx="2"/>
              <a:endCxn id="100" idx="0"/>
            </p:cNvCxnSpPr>
            <p:nvPr/>
          </p:nvCxnSpPr>
          <p:spPr>
            <a:xfrm>
              <a:off x="20822587" y="7101525"/>
              <a:ext cx="1027973" cy="514301"/>
            </a:xfrm>
            <a:prstGeom prst="straightConnector1">
              <a:avLst/>
            </a:prstGeom>
            <a:noFill/>
            <a:ln w="19050" cap="flat">
              <a:solidFill>
                <a:srgbClr val="FFFFFF"/>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112" name="矩形 111"/>
            <p:cNvSpPr/>
            <p:nvPr/>
          </p:nvSpPr>
          <p:spPr bwMode="auto">
            <a:xfrm>
              <a:off x="22098659" y="6626171"/>
              <a:ext cx="1273877" cy="472438"/>
            </a:xfrm>
            <a:prstGeom prst="rect">
              <a:avLst/>
            </a:prstGeom>
            <a:noFill/>
            <a:ln w="19050" cap="flat" cmpd="sng" algn="ctr">
              <a:solidFill>
                <a:schemeClr val="tx1"/>
              </a:solidFill>
              <a:prstDash val="solid"/>
              <a:round/>
              <a:headEnd type="none" w="med" len="med"/>
              <a:tailEnd type="none" w="med" len="med"/>
            </a:ln>
            <a:effectLst/>
          </p:spPr>
          <p:txBody>
            <a:bodyPr vert="horz" wrap="square" lIns="68551" tIns="34276" rIns="68551" bIns="34276" numCol="1" rtlCol="0" anchor="t" anchorCtr="0" compatLnSpc="1">
              <a:prstTxWarp prst="textNoShape">
                <a:avLst/>
              </a:prstTxWarp>
            </a:bodyPr>
            <a:lstStyle/>
            <a:p>
              <a:pPr defTabSz="685492">
                <a:buClr>
                  <a:srgbClr val="CC9900"/>
                </a:buClr>
                <a:defRPr/>
              </a:pPr>
              <a:r>
                <a:rPr lang="en-US" altLang="zh-CN" sz="900" dirty="0">
                  <a:latin typeface="微软雅黑" panose="020B0503020204020204" pitchFamily="34" charset="-122"/>
                  <a:ea typeface="微软雅黑" panose="020B0503020204020204" pitchFamily="34" charset="-122"/>
                </a:rPr>
                <a:t>slice</a:t>
              </a:r>
              <a:endParaRPr lang="zh-CN" altLang="en-US" sz="900" dirty="0">
                <a:latin typeface="微软雅黑" panose="020B0503020204020204" pitchFamily="34" charset="-122"/>
                <a:ea typeface="微软雅黑" panose="020B0503020204020204" pitchFamily="34" charset="-122"/>
              </a:endParaRPr>
            </a:p>
          </p:txBody>
        </p:sp>
        <p:sp>
          <p:nvSpPr>
            <p:cNvPr id="113" name="矩形 112"/>
            <p:cNvSpPr/>
            <p:nvPr/>
          </p:nvSpPr>
          <p:spPr bwMode="auto">
            <a:xfrm>
              <a:off x="22238099" y="5651473"/>
              <a:ext cx="955408" cy="472438"/>
            </a:xfrm>
            <a:prstGeom prst="rect">
              <a:avLst/>
            </a:prstGeom>
            <a:noFill/>
            <a:ln w="19050" cap="flat" cmpd="sng" algn="ctr">
              <a:solidFill>
                <a:schemeClr val="tx1"/>
              </a:solidFill>
              <a:prstDash val="solid"/>
              <a:round/>
              <a:headEnd type="none" w="med" len="med"/>
              <a:tailEnd type="none" w="med" len="med"/>
            </a:ln>
            <a:effectLst/>
          </p:spPr>
          <p:txBody>
            <a:bodyPr vert="horz" wrap="square" lIns="68551" tIns="34276" rIns="68551" bIns="34276" numCol="1" rtlCol="0" anchor="t" anchorCtr="0" compatLnSpc="1">
              <a:prstTxWarp prst="textNoShape">
                <a:avLst/>
              </a:prstTxWarp>
            </a:bodyPr>
            <a:lstStyle/>
            <a:p>
              <a:pPr defTabSz="685492">
                <a:buClr>
                  <a:srgbClr val="CC9900"/>
                </a:buClr>
                <a:defRPr/>
              </a:pPr>
              <a:r>
                <a:rPr lang="en-US" altLang="zh-CN" sz="900" dirty="0">
                  <a:latin typeface="微软雅黑" panose="020B0503020204020204" pitchFamily="34" charset="-122"/>
                  <a:ea typeface="微软雅黑" panose="020B0503020204020204" pitchFamily="34" charset="-122"/>
                </a:rPr>
                <a:t>B</a:t>
              </a:r>
              <a:endParaRPr lang="zh-CN" altLang="en-US" sz="900" dirty="0">
                <a:latin typeface="微软雅黑" panose="020B0503020204020204" pitchFamily="34" charset="-122"/>
                <a:ea typeface="微软雅黑" panose="020B0503020204020204" pitchFamily="34" charset="-122"/>
              </a:endParaRPr>
            </a:p>
          </p:txBody>
        </p:sp>
        <p:cxnSp>
          <p:nvCxnSpPr>
            <p:cNvPr id="114" name="直接箭头连接符 113"/>
            <p:cNvCxnSpPr>
              <a:stCxn id="113" idx="2"/>
              <a:endCxn id="112" idx="0"/>
            </p:cNvCxnSpPr>
            <p:nvPr/>
          </p:nvCxnSpPr>
          <p:spPr>
            <a:xfrm>
              <a:off x="22715803" y="6123911"/>
              <a:ext cx="19795" cy="502259"/>
            </a:xfrm>
            <a:prstGeom prst="straightConnector1">
              <a:avLst/>
            </a:prstGeom>
            <a:noFill/>
            <a:ln w="19050" cap="flat">
              <a:solidFill>
                <a:srgbClr val="FFFFFF"/>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115" name="直接箭头连接符 114"/>
            <p:cNvCxnSpPr>
              <a:endCxn id="100" idx="0"/>
            </p:cNvCxnSpPr>
            <p:nvPr/>
          </p:nvCxnSpPr>
          <p:spPr>
            <a:xfrm flipH="1">
              <a:off x="21850560" y="7090740"/>
              <a:ext cx="882068" cy="525086"/>
            </a:xfrm>
            <a:prstGeom prst="straightConnector1">
              <a:avLst/>
            </a:prstGeom>
            <a:noFill/>
            <a:ln w="19050" cap="flat">
              <a:solidFill>
                <a:srgbClr val="FFFFFF"/>
              </a:solidFill>
              <a:prstDash val="solid"/>
              <a:miter lim="400000"/>
              <a:tailEnd type="triangle"/>
            </a:ln>
            <a:effectLst/>
            <a:sp3d/>
          </p:spPr>
          <p:style>
            <a:lnRef idx="0">
              <a:scrgbClr r="0" g="0" b="0"/>
            </a:lnRef>
            <a:fillRef idx="0">
              <a:scrgbClr r="0" g="0" b="0"/>
            </a:fillRef>
            <a:effectRef idx="0">
              <a:scrgbClr r="0" g="0" b="0"/>
            </a:effectRef>
            <a:fontRef idx="none"/>
          </p:style>
        </p:cxnSp>
      </p:grpSp>
      <p:graphicFrame>
        <p:nvGraphicFramePr>
          <p:cNvPr id="120" name="表格 119"/>
          <p:cNvGraphicFramePr>
            <a:graphicFrameLocks noGrp="1"/>
          </p:cNvGraphicFramePr>
          <p:nvPr/>
        </p:nvGraphicFramePr>
        <p:xfrm>
          <a:off x="3196040" y="5344899"/>
          <a:ext cx="5372100" cy="1200048"/>
        </p:xfrm>
        <a:graphic>
          <a:graphicData uri="http://schemas.openxmlformats.org/drawingml/2006/table">
            <a:tbl>
              <a:tblPr firstRow="1" bandRow="1">
                <a:tableStyleId>{5940675A-B579-460E-94D1-54222C63F5DA}</a:tableStyleId>
              </a:tblPr>
              <a:tblGrid>
                <a:gridCol w="1580086">
                  <a:extLst>
                    <a:ext uri="{9D8B030D-6E8A-4147-A177-3AD203B41FA5}">
                      <a16:colId xmlns:a16="http://schemas.microsoft.com/office/drawing/2014/main" val="20000"/>
                    </a:ext>
                  </a:extLst>
                </a:gridCol>
                <a:gridCol w="705203">
                  <a:extLst>
                    <a:ext uri="{9D8B030D-6E8A-4147-A177-3AD203B41FA5}">
                      <a16:colId xmlns:a16="http://schemas.microsoft.com/office/drawing/2014/main" val="20001"/>
                    </a:ext>
                  </a:extLst>
                </a:gridCol>
                <a:gridCol w="785037">
                  <a:extLst>
                    <a:ext uri="{9D8B030D-6E8A-4147-A177-3AD203B41FA5}">
                      <a16:colId xmlns:a16="http://schemas.microsoft.com/office/drawing/2014/main" val="20002"/>
                    </a:ext>
                  </a:extLst>
                </a:gridCol>
                <a:gridCol w="1157597">
                  <a:extLst>
                    <a:ext uri="{9D8B030D-6E8A-4147-A177-3AD203B41FA5}">
                      <a16:colId xmlns:a16="http://schemas.microsoft.com/office/drawing/2014/main" val="20003"/>
                    </a:ext>
                  </a:extLst>
                </a:gridCol>
                <a:gridCol w="1144177">
                  <a:extLst>
                    <a:ext uri="{9D8B030D-6E8A-4147-A177-3AD203B41FA5}">
                      <a16:colId xmlns:a16="http://schemas.microsoft.com/office/drawing/2014/main" val="20004"/>
                    </a:ext>
                  </a:extLst>
                </a:gridCol>
              </a:tblGrid>
              <a:tr h="340948">
                <a:tc>
                  <a:txBody>
                    <a:bodyPr/>
                    <a:lstStyle/>
                    <a:p>
                      <a:pPr marL="0" marR="0" indent="0" algn="ctr" defTabSz="821531" fontAlgn="ctr" latinLnBrk="0">
                        <a:lnSpc>
                          <a:spcPct val="100000"/>
                        </a:lnSpc>
                        <a:spcBef>
                          <a:spcPts val="0"/>
                        </a:spcBef>
                        <a:spcAft>
                          <a:spcPts val="0"/>
                        </a:spcAft>
                        <a:buClrTx/>
                        <a:buSzTx/>
                        <a:buFontTx/>
                        <a:buNone/>
                        <a:tabLst/>
                      </a:pPr>
                      <a:r>
                        <a:rPr lang="en-US" altLang="zh-CN" sz="1200" b="0" i="0" u="none" strike="noStrike" cap="none" spc="0" baseline="0" dirty="0">
                          <a:ln>
                            <a:noFill/>
                          </a:ln>
                          <a:solidFill>
                            <a:schemeClr val="tx1"/>
                          </a:solidFill>
                          <a:uFillTx/>
                          <a:latin typeface="微软雅黑" panose="020B0503020204020204" pitchFamily="34" charset="-122"/>
                          <a:ea typeface="微软雅黑" panose="020B0503020204020204" pitchFamily="34" charset="-122"/>
                          <a:cs typeface="+mn-cs"/>
                          <a:sym typeface="Helvetica Neue Light"/>
                        </a:rPr>
                        <a:t>transformer</a:t>
                      </a:r>
                      <a:r>
                        <a:rPr lang="zh-CN" altLang="en-US" sz="1200" b="0" i="0" u="none" strike="noStrike" cap="none" spc="0" baseline="0" dirty="0">
                          <a:ln>
                            <a:noFill/>
                          </a:ln>
                          <a:solidFill>
                            <a:schemeClr val="tx1"/>
                          </a:solidFill>
                          <a:uFillTx/>
                          <a:latin typeface="微软雅黑" panose="020B0503020204020204" pitchFamily="34" charset="-122"/>
                          <a:ea typeface="微软雅黑" panose="020B0503020204020204" pitchFamily="34" charset="-122"/>
                          <a:cs typeface="+mn-cs"/>
                          <a:sym typeface="Helvetica Neue Light"/>
                        </a:rPr>
                        <a:t>模型</a:t>
                      </a:r>
                    </a:p>
                  </a:txBody>
                  <a:tcPr marL="45720" marR="45720" marT="22860" marB="22860" anchor="ctr"/>
                </a:tc>
                <a:tc>
                  <a:txBody>
                    <a:bodyPr/>
                    <a:lstStyle/>
                    <a:p>
                      <a:pPr marL="0" marR="0" indent="0" algn="ctr" defTabSz="821531" fontAlgn="ctr" latinLnBrk="0">
                        <a:lnSpc>
                          <a:spcPct val="100000"/>
                        </a:lnSpc>
                        <a:spcBef>
                          <a:spcPts val="0"/>
                        </a:spcBef>
                        <a:spcAft>
                          <a:spcPts val="0"/>
                        </a:spcAft>
                        <a:buClrTx/>
                        <a:buSzTx/>
                        <a:buFontTx/>
                        <a:buNone/>
                        <a:tabLst/>
                      </a:pPr>
                      <a:r>
                        <a:rPr lang="zh-CN" altLang="en-US" sz="1200" b="0" i="0" u="none" strike="noStrike" cap="none" spc="0" baseline="0" dirty="0">
                          <a:ln>
                            <a:noFill/>
                          </a:ln>
                          <a:solidFill>
                            <a:schemeClr val="tx1"/>
                          </a:solidFill>
                          <a:uFillTx/>
                          <a:latin typeface="微软雅黑" panose="020B0503020204020204" pitchFamily="34" charset="-122"/>
                          <a:ea typeface="微软雅黑" panose="020B0503020204020204" pitchFamily="34" charset="-122"/>
                          <a:cs typeface="+mn-cs"/>
                          <a:sym typeface="Helvetica Neue Light"/>
                        </a:rPr>
                        <a:t>线程数</a:t>
                      </a:r>
                    </a:p>
                  </a:txBody>
                  <a:tcPr marL="45720" marR="45720" marT="22860" marB="22860" anchor="ctr"/>
                </a:tc>
                <a:tc>
                  <a:txBody>
                    <a:bodyPr/>
                    <a:lstStyle/>
                    <a:p>
                      <a:pPr marL="0" marR="0" indent="0" algn="ctr" defTabSz="821531" fontAlgn="ctr" latinLnBrk="0">
                        <a:lnSpc>
                          <a:spcPct val="100000"/>
                        </a:lnSpc>
                        <a:spcBef>
                          <a:spcPts val="0"/>
                        </a:spcBef>
                        <a:spcAft>
                          <a:spcPts val="0"/>
                        </a:spcAft>
                        <a:buClrTx/>
                        <a:buSzTx/>
                        <a:buFontTx/>
                        <a:buNone/>
                        <a:tabLst/>
                      </a:pPr>
                      <a:r>
                        <a:rPr lang="en-US" altLang="zh-CN" sz="1200" b="0" i="0" u="none" strike="noStrike" cap="none" spc="0" baseline="0" dirty="0">
                          <a:ln>
                            <a:noFill/>
                          </a:ln>
                          <a:solidFill>
                            <a:schemeClr val="tx1"/>
                          </a:solidFill>
                          <a:uFillTx/>
                          <a:latin typeface="微软雅黑" panose="020B0503020204020204" pitchFamily="34" charset="-122"/>
                          <a:ea typeface="微软雅黑" panose="020B0503020204020204" pitchFamily="34" charset="-122"/>
                          <a:cs typeface="+mn-cs"/>
                          <a:sym typeface="Helvetica Neue Light"/>
                        </a:rPr>
                        <a:t>TF Lite</a:t>
                      </a:r>
                      <a:endParaRPr lang="zh-CN" altLang="en-US" sz="1200" b="0" i="0" u="none" strike="noStrike" cap="none" spc="0" baseline="0" dirty="0">
                        <a:ln>
                          <a:noFill/>
                        </a:ln>
                        <a:solidFill>
                          <a:schemeClr val="tx1"/>
                        </a:solidFill>
                        <a:uFillTx/>
                        <a:latin typeface="微软雅黑" panose="020B0503020204020204" pitchFamily="34" charset="-122"/>
                        <a:ea typeface="微软雅黑" panose="020B0503020204020204" pitchFamily="34" charset="-122"/>
                        <a:cs typeface="+mn-cs"/>
                        <a:sym typeface="Helvetica Neue Light"/>
                      </a:endParaRPr>
                    </a:p>
                  </a:txBody>
                  <a:tcPr marL="45720" marR="45720" marT="22860" marB="22860" anchor="ctr"/>
                </a:tc>
                <a:tc>
                  <a:txBody>
                    <a:bodyPr/>
                    <a:lstStyle/>
                    <a:p>
                      <a:pPr marL="0" marR="0" indent="0" algn="ctr" defTabSz="821531" fontAlgn="ctr" latinLnBrk="0">
                        <a:lnSpc>
                          <a:spcPct val="100000"/>
                        </a:lnSpc>
                        <a:spcBef>
                          <a:spcPts val="0"/>
                        </a:spcBef>
                        <a:spcAft>
                          <a:spcPts val="0"/>
                        </a:spcAft>
                        <a:buClrTx/>
                        <a:buSzTx/>
                        <a:buFontTx/>
                        <a:buNone/>
                        <a:tabLst/>
                      </a:pPr>
                      <a:r>
                        <a:rPr lang="en-US" altLang="zh-CN" sz="1200" b="0" i="0" u="none" strike="noStrike" cap="none" spc="0" baseline="0" dirty="0">
                          <a:ln>
                            <a:noFill/>
                          </a:ln>
                          <a:solidFill>
                            <a:schemeClr val="tx1"/>
                          </a:solidFill>
                          <a:uFillTx/>
                          <a:latin typeface="微软雅黑" panose="020B0503020204020204" pitchFamily="34" charset="-122"/>
                          <a:ea typeface="微软雅黑" panose="020B0503020204020204" pitchFamily="34" charset="-122"/>
                          <a:cs typeface="+mn-cs"/>
                          <a:sym typeface="Helvetica Neue Light"/>
                        </a:rPr>
                        <a:t>MS Lite</a:t>
                      </a:r>
                      <a:r>
                        <a:rPr lang="zh-CN" altLang="en-US" sz="1200" b="0" i="0" u="none" strike="noStrike" cap="none" spc="0" baseline="0" dirty="0">
                          <a:ln>
                            <a:noFill/>
                          </a:ln>
                          <a:solidFill>
                            <a:schemeClr val="tx1"/>
                          </a:solidFill>
                          <a:uFillTx/>
                          <a:latin typeface="微软雅黑" panose="020B0503020204020204" pitchFamily="34" charset="-122"/>
                          <a:ea typeface="微软雅黑" panose="020B0503020204020204" pitchFamily="34" charset="-122"/>
                          <a:cs typeface="+mn-cs"/>
                          <a:sym typeface="Helvetica Neue Light"/>
                        </a:rPr>
                        <a:t>融合后</a:t>
                      </a:r>
                    </a:p>
                  </a:txBody>
                  <a:tcPr marL="45720" marR="45720" marT="22860" marB="22860" anchor="ctr"/>
                </a:tc>
                <a:tc>
                  <a:txBody>
                    <a:bodyPr/>
                    <a:lstStyle/>
                    <a:p>
                      <a:pPr marL="0" marR="0" indent="0" algn="ctr" defTabSz="821531" fontAlgn="ctr" latinLnBrk="0">
                        <a:lnSpc>
                          <a:spcPct val="100000"/>
                        </a:lnSpc>
                        <a:spcBef>
                          <a:spcPts val="0"/>
                        </a:spcBef>
                        <a:spcAft>
                          <a:spcPts val="0"/>
                        </a:spcAft>
                        <a:buClrTx/>
                        <a:buSzTx/>
                        <a:buFontTx/>
                        <a:buNone/>
                        <a:tabLst/>
                      </a:pPr>
                      <a:r>
                        <a:rPr lang="zh-CN" altLang="en-US" sz="1200" b="0" i="0" u="none" strike="noStrike" cap="none" spc="0" baseline="0" dirty="0">
                          <a:ln>
                            <a:noFill/>
                          </a:ln>
                          <a:solidFill>
                            <a:schemeClr val="tx1"/>
                          </a:solidFill>
                          <a:uFillTx/>
                          <a:latin typeface="微软雅黑" panose="020B0503020204020204" pitchFamily="34" charset="-122"/>
                          <a:ea typeface="微软雅黑" panose="020B0503020204020204" pitchFamily="34" charset="-122"/>
                          <a:cs typeface="+mn-cs"/>
                          <a:sym typeface="Helvetica Neue Light"/>
                        </a:rPr>
                        <a:t>提升百分比</a:t>
                      </a:r>
                      <a:r>
                        <a:rPr lang="en-US" altLang="zh-CN" sz="1200" b="0" i="0" u="none" strike="noStrike" cap="none" spc="0" baseline="0" dirty="0">
                          <a:ln>
                            <a:noFill/>
                          </a:ln>
                          <a:solidFill>
                            <a:schemeClr val="tx1"/>
                          </a:solidFill>
                          <a:uFillTx/>
                          <a:latin typeface="微软雅黑" panose="020B0503020204020204" pitchFamily="34" charset="-122"/>
                          <a:ea typeface="微软雅黑" panose="020B0503020204020204" pitchFamily="34" charset="-122"/>
                          <a:cs typeface="+mn-cs"/>
                          <a:sym typeface="Helvetica Neue Light"/>
                        </a:rPr>
                        <a:t>%</a:t>
                      </a:r>
                      <a:endParaRPr lang="zh-CN" altLang="en-US" sz="1200" b="0" i="0" u="none" strike="noStrike" cap="none" spc="0" baseline="0" dirty="0">
                        <a:ln>
                          <a:noFill/>
                        </a:ln>
                        <a:solidFill>
                          <a:schemeClr val="tx1"/>
                        </a:solidFill>
                        <a:uFillTx/>
                        <a:latin typeface="微软雅黑" panose="020B0503020204020204" pitchFamily="34" charset="-122"/>
                        <a:ea typeface="微软雅黑" panose="020B0503020204020204" pitchFamily="34" charset="-122"/>
                        <a:cs typeface="+mn-cs"/>
                        <a:sym typeface="Helvetica Neue Light"/>
                      </a:endParaRPr>
                    </a:p>
                  </a:txBody>
                  <a:tcPr marL="45720" marR="45720" marT="22860" marB="22860" anchor="ctr"/>
                </a:tc>
                <a:extLst>
                  <a:ext uri="{0D108BD9-81ED-4DB2-BD59-A6C34878D82A}">
                    <a16:rowId xmlns:a16="http://schemas.microsoft.com/office/drawing/2014/main" val="10000"/>
                  </a:ext>
                </a:extLst>
              </a:tr>
              <a:tr h="259080">
                <a:tc rowSpan="3">
                  <a:txBody>
                    <a:bodyPr/>
                    <a:lstStyle/>
                    <a:p>
                      <a:pPr marL="0" marR="0" indent="0" algn="ctr" defTabSz="821531" fontAlgn="ctr" latinLnBrk="0">
                        <a:lnSpc>
                          <a:spcPct val="100000"/>
                        </a:lnSpc>
                        <a:spcBef>
                          <a:spcPts val="0"/>
                        </a:spcBef>
                        <a:spcAft>
                          <a:spcPts val="0"/>
                        </a:spcAft>
                        <a:buClrTx/>
                        <a:buSzTx/>
                        <a:buFontTx/>
                        <a:buNone/>
                        <a:tabLst/>
                      </a:pPr>
                      <a:r>
                        <a:rPr lang="en-US" altLang="zh-CN" sz="1200" b="0" i="0" u="none" strike="noStrike" cap="none" spc="0" baseline="0" dirty="0">
                          <a:ln>
                            <a:noFill/>
                          </a:ln>
                          <a:solidFill>
                            <a:schemeClr val="tx1"/>
                          </a:solidFill>
                          <a:uFillTx/>
                          <a:latin typeface="微软雅黑" panose="020B0503020204020204" pitchFamily="34" charset="-122"/>
                          <a:ea typeface="微软雅黑" panose="020B0503020204020204" pitchFamily="34" charset="-122"/>
                          <a:cs typeface="+mn-cs"/>
                          <a:sym typeface="Helvetica Neue Light"/>
                        </a:rPr>
                        <a:t>encoder </a:t>
                      </a:r>
                      <a:endParaRPr lang="zh-CN" altLang="en-US" sz="1200" b="0" i="0" u="none" strike="noStrike" cap="none" spc="0" baseline="0" dirty="0">
                        <a:ln>
                          <a:noFill/>
                        </a:ln>
                        <a:solidFill>
                          <a:schemeClr val="tx1"/>
                        </a:solidFill>
                        <a:uFillTx/>
                        <a:latin typeface="微软雅黑" panose="020B0503020204020204" pitchFamily="34" charset="-122"/>
                        <a:ea typeface="微软雅黑" panose="020B0503020204020204" pitchFamily="34" charset="-122"/>
                        <a:cs typeface="+mn-cs"/>
                        <a:sym typeface="Helvetica Neue Light"/>
                      </a:endParaRPr>
                    </a:p>
                  </a:txBody>
                  <a:tcPr marL="45720" marR="45720" marT="22860" marB="22860" anchor="ctr"/>
                </a:tc>
                <a:tc>
                  <a:txBody>
                    <a:bodyPr/>
                    <a:lstStyle/>
                    <a:p>
                      <a:pPr marL="0" marR="0" indent="0" algn="ctr" defTabSz="821531" fontAlgn="ctr" latinLnBrk="0">
                        <a:lnSpc>
                          <a:spcPct val="100000"/>
                        </a:lnSpc>
                        <a:spcBef>
                          <a:spcPts val="0"/>
                        </a:spcBef>
                        <a:spcAft>
                          <a:spcPts val="0"/>
                        </a:spcAft>
                        <a:buClrTx/>
                        <a:buSzTx/>
                        <a:buFontTx/>
                        <a:buNone/>
                        <a:tabLst/>
                      </a:pPr>
                      <a:r>
                        <a:rPr lang="en-US" altLang="zh-CN" sz="1200" b="0" i="0" u="none" strike="noStrike" cap="none" spc="0" baseline="0" dirty="0">
                          <a:ln>
                            <a:noFill/>
                          </a:ln>
                          <a:solidFill>
                            <a:schemeClr val="tx1"/>
                          </a:solidFill>
                          <a:uFillTx/>
                          <a:latin typeface="微软雅黑" panose="020B0503020204020204" pitchFamily="34" charset="-122"/>
                          <a:ea typeface="微软雅黑" panose="020B0503020204020204" pitchFamily="34" charset="-122"/>
                          <a:cs typeface="+mn-cs"/>
                          <a:sym typeface="Helvetica Neue Light"/>
                        </a:rPr>
                        <a:t>1</a:t>
                      </a:r>
                      <a:endParaRPr lang="zh-CN" altLang="en-US" sz="1200" b="0" i="0" u="none" strike="noStrike" cap="none" spc="0" baseline="0" dirty="0">
                        <a:ln>
                          <a:noFill/>
                        </a:ln>
                        <a:solidFill>
                          <a:schemeClr val="tx1"/>
                        </a:solidFill>
                        <a:uFillTx/>
                        <a:latin typeface="微软雅黑" panose="020B0503020204020204" pitchFamily="34" charset="-122"/>
                        <a:ea typeface="微软雅黑" panose="020B0503020204020204" pitchFamily="34" charset="-122"/>
                        <a:cs typeface="+mn-cs"/>
                        <a:sym typeface="Helvetica Neue Light"/>
                      </a:endParaRPr>
                    </a:p>
                  </a:txBody>
                  <a:tcPr marL="45720" marR="45720" marT="22860" marB="22860" anchor="ctr"/>
                </a:tc>
                <a:tc>
                  <a:txBody>
                    <a:bodyPr/>
                    <a:lstStyle/>
                    <a:p>
                      <a:pPr marL="0" marR="0" indent="0" algn="ctr" defTabSz="821531" fontAlgn="ctr" latinLnBrk="0">
                        <a:lnSpc>
                          <a:spcPct val="100000"/>
                        </a:lnSpc>
                        <a:spcBef>
                          <a:spcPts val="0"/>
                        </a:spcBef>
                        <a:spcAft>
                          <a:spcPts val="0"/>
                        </a:spcAft>
                        <a:buClrTx/>
                        <a:buSzTx/>
                        <a:buFontTx/>
                        <a:buNone/>
                        <a:tabLst/>
                      </a:pPr>
                      <a:r>
                        <a:rPr lang="en-US" altLang="zh-CN" sz="1200" b="0" i="0" u="none" strike="noStrike" cap="none" spc="0" baseline="0" dirty="0">
                          <a:ln>
                            <a:noFill/>
                          </a:ln>
                          <a:solidFill>
                            <a:schemeClr val="tx1"/>
                          </a:solidFill>
                          <a:uFillTx/>
                          <a:latin typeface="微软雅黑" panose="020B0503020204020204" pitchFamily="34" charset="-122"/>
                          <a:ea typeface="微软雅黑" panose="020B0503020204020204" pitchFamily="34" charset="-122"/>
                          <a:cs typeface="+mn-cs"/>
                          <a:sym typeface="Helvetica Neue Light"/>
                        </a:rPr>
                        <a:t>22.181</a:t>
                      </a:r>
                      <a:endParaRPr lang="zh-CN" altLang="en-US" sz="1200" b="0" i="0" u="none" strike="noStrike" cap="none" spc="0" baseline="0" dirty="0">
                        <a:ln>
                          <a:noFill/>
                        </a:ln>
                        <a:solidFill>
                          <a:schemeClr val="tx1"/>
                        </a:solidFill>
                        <a:uFillTx/>
                        <a:latin typeface="微软雅黑" panose="020B0503020204020204" pitchFamily="34" charset="-122"/>
                        <a:ea typeface="微软雅黑" panose="020B0503020204020204" pitchFamily="34" charset="-122"/>
                        <a:cs typeface="+mn-cs"/>
                        <a:sym typeface="Helvetica Neue Light"/>
                      </a:endParaRPr>
                    </a:p>
                  </a:txBody>
                  <a:tcPr marL="45720" marR="45720" marT="22860" marB="22860" anchor="ctr"/>
                </a:tc>
                <a:tc>
                  <a:txBody>
                    <a:bodyPr/>
                    <a:lstStyle/>
                    <a:p>
                      <a:pPr marL="0" marR="0" indent="0" algn="ctr" defTabSz="821531" fontAlgn="ctr" latinLnBrk="0">
                        <a:lnSpc>
                          <a:spcPct val="100000"/>
                        </a:lnSpc>
                        <a:spcBef>
                          <a:spcPts val="0"/>
                        </a:spcBef>
                        <a:spcAft>
                          <a:spcPts val="0"/>
                        </a:spcAft>
                        <a:buClrTx/>
                        <a:buSzTx/>
                        <a:buFontTx/>
                        <a:buNone/>
                        <a:tabLst/>
                      </a:pPr>
                      <a:r>
                        <a:rPr lang="en-US" altLang="zh-CN" sz="1200" b="0" i="0" u="none" strike="noStrike" cap="none" spc="0" baseline="0" dirty="0">
                          <a:ln>
                            <a:noFill/>
                          </a:ln>
                          <a:solidFill>
                            <a:schemeClr val="tx1"/>
                          </a:solidFill>
                          <a:uFillTx/>
                          <a:latin typeface="微软雅黑" panose="020B0503020204020204" pitchFamily="34" charset="-122"/>
                          <a:ea typeface="微软雅黑" panose="020B0503020204020204" pitchFamily="34" charset="-122"/>
                          <a:cs typeface="+mn-cs"/>
                          <a:sym typeface="Helvetica Neue Light"/>
                        </a:rPr>
                        <a:t>21.513</a:t>
                      </a:r>
                      <a:endParaRPr lang="zh-CN" altLang="en-US" sz="1200" b="0" i="0" u="none" strike="noStrike" cap="none" spc="0" baseline="0" dirty="0">
                        <a:ln>
                          <a:noFill/>
                        </a:ln>
                        <a:solidFill>
                          <a:schemeClr val="tx1"/>
                        </a:solidFill>
                        <a:uFillTx/>
                        <a:latin typeface="微软雅黑" panose="020B0503020204020204" pitchFamily="34" charset="-122"/>
                        <a:ea typeface="微软雅黑" panose="020B0503020204020204" pitchFamily="34" charset="-122"/>
                        <a:cs typeface="+mn-cs"/>
                        <a:sym typeface="Helvetica Neue Light"/>
                      </a:endParaRPr>
                    </a:p>
                  </a:txBody>
                  <a:tcPr marL="45720" marR="45720" marT="22860" marB="22860" anchor="ctr"/>
                </a:tc>
                <a:tc>
                  <a:txBody>
                    <a:bodyPr/>
                    <a:lstStyle/>
                    <a:p>
                      <a:pPr marL="0" marR="0" indent="0" algn="ctr" defTabSz="821531" fontAlgn="ctr" latinLnBrk="0">
                        <a:lnSpc>
                          <a:spcPct val="100000"/>
                        </a:lnSpc>
                        <a:spcBef>
                          <a:spcPts val="0"/>
                        </a:spcBef>
                        <a:spcAft>
                          <a:spcPts val="0"/>
                        </a:spcAft>
                        <a:buClrTx/>
                        <a:buSzTx/>
                        <a:buFontTx/>
                        <a:buNone/>
                        <a:tabLst/>
                      </a:pPr>
                      <a:r>
                        <a:rPr kumimoji="0" lang="en-US" altLang="zh-CN" sz="1400" b="1" i="0" u="none" strike="noStrike" cap="none" spc="0" normalizeH="0" baseline="0" dirty="0">
                          <a:ln>
                            <a:noFill/>
                          </a:ln>
                          <a:solidFill>
                            <a:srgbClr val="CFAB67"/>
                          </a:solidFill>
                          <a:effectLst/>
                          <a:uFillTx/>
                          <a:latin typeface="微软雅黑" panose="020B0503020204020204" pitchFamily="34" charset="-122"/>
                          <a:ea typeface="微软雅黑" panose="020B0503020204020204" pitchFamily="34" charset="-122"/>
                          <a:cs typeface="Helvetica Neue"/>
                          <a:sym typeface="Helvetica Neue Light"/>
                        </a:rPr>
                        <a:t>3.0%</a:t>
                      </a:r>
                      <a:endParaRPr kumimoji="0" lang="zh-CN" altLang="en-US" sz="1400" b="1" i="0" u="none" strike="noStrike" cap="none" spc="0" normalizeH="0" baseline="0" dirty="0">
                        <a:ln>
                          <a:noFill/>
                        </a:ln>
                        <a:solidFill>
                          <a:srgbClr val="CFAB67"/>
                        </a:solidFill>
                        <a:effectLst/>
                        <a:uFillTx/>
                        <a:latin typeface="微软雅黑" panose="020B0503020204020204" pitchFamily="34" charset="-122"/>
                        <a:ea typeface="微软雅黑" panose="020B0503020204020204" pitchFamily="34" charset="-122"/>
                        <a:cs typeface="Helvetica Neue"/>
                        <a:sym typeface="Helvetica Neue Light"/>
                      </a:endParaRPr>
                    </a:p>
                  </a:txBody>
                  <a:tcPr marL="45720" marR="45720" marT="22860" marB="22860" anchor="ctr"/>
                </a:tc>
                <a:extLst>
                  <a:ext uri="{0D108BD9-81ED-4DB2-BD59-A6C34878D82A}">
                    <a16:rowId xmlns:a16="http://schemas.microsoft.com/office/drawing/2014/main" val="10001"/>
                  </a:ext>
                </a:extLst>
              </a:tr>
              <a:tr h="300010">
                <a:tc vMerge="1">
                  <a:txBody>
                    <a:bodyPr/>
                    <a:lstStyle/>
                    <a:p>
                      <a:endParaRPr lang="zh-CN" altLang="en-US"/>
                    </a:p>
                  </a:txBody>
                  <a:tcPr/>
                </a:tc>
                <a:tc>
                  <a:txBody>
                    <a:bodyPr/>
                    <a:lstStyle/>
                    <a:p>
                      <a:pPr marL="0" marR="0" indent="0" algn="ctr" defTabSz="821531" fontAlgn="ctr" latinLnBrk="0">
                        <a:lnSpc>
                          <a:spcPct val="100000"/>
                        </a:lnSpc>
                        <a:spcBef>
                          <a:spcPts val="0"/>
                        </a:spcBef>
                        <a:spcAft>
                          <a:spcPts val="0"/>
                        </a:spcAft>
                        <a:buClrTx/>
                        <a:buSzTx/>
                        <a:buFontTx/>
                        <a:buNone/>
                        <a:tabLst/>
                      </a:pPr>
                      <a:r>
                        <a:rPr lang="en-US" altLang="zh-CN" sz="1200" b="0" i="0" u="none" strike="noStrike" cap="none" spc="0" baseline="0" dirty="0">
                          <a:ln>
                            <a:noFill/>
                          </a:ln>
                          <a:solidFill>
                            <a:schemeClr val="tx1"/>
                          </a:solidFill>
                          <a:uFillTx/>
                          <a:latin typeface="微软雅黑" panose="020B0503020204020204" pitchFamily="34" charset="-122"/>
                          <a:ea typeface="微软雅黑" panose="020B0503020204020204" pitchFamily="34" charset="-122"/>
                          <a:cs typeface="+mn-cs"/>
                          <a:sym typeface="Helvetica Neue Light"/>
                        </a:rPr>
                        <a:t>2</a:t>
                      </a:r>
                      <a:endParaRPr lang="zh-CN" altLang="en-US" sz="1200" b="0" i="0" u="none" strike="noStrike" cap="none" spc="0" baseline="0" dirty="0">
                        <a:ln>
                          <a:noFill/>
                        </a:ln>
                        <a:solidFill>
                          <a:schemeClr val="tx1"/>
                        </a:solidFill>
                        <a:uFillTx/>
                        <a:latin typeface="微软雅黑" panose="020B0503020204020204" pitchFamily="34" charset="-122"/>
                        <a:ea typeface="微软雅黑" panose="020B0503020204020204" pitchFamily="34" charset="-122"/>
                        <a:cs typeface="+mn-cs"/>
                        <a:sym typeface="Helvetica Neue Light"/>
                      </a:endParaRPr>
                    </a:p>
                  </a:txBody>
                  <a:tcPr marL="45720" marR="45720" marT="22860" marB="22860" anchor="ctr"/>
                </a:tc>
                <a:tc>
                  <a:txBody>
                    <a:bodyPr/>
                    <a:lstStyle/>
                    <a:p>
                      <a:pPr marL="0" marR="0" indent="0" algn="ctr" defTabSz="821531" fontAlgn="ctr" latinLnBrk="0">
                        <a:lnSpc>
                          <a:spcPct val="100000"/>
                        </a:lnSpc>
                        <a:spcBef>
                          <a:spcPts val="0"/>
                        </a:spcBef>
                        <a:spcAft>
                          <a:spcPts val="0"/>
                        </a:spcAft>
                        <a:buClrTx/>
                        <a:buSzTx/>
                        <a:buFontTx/>
                        <a:buNone/>
                        <a:tabLst/>
                      </a:pPr>
                      <a:r>
                        <a:rPr lang="en-US" altLang="zh-CN" sz="1200" b="0" i="0" u="none" strike="noStrike" cap="none" spc="0" baseline="0" dirty="0">
                          <a:ln>
                            <a:noFill/>
                          </a:ln>
                          <a:solidFill>
                            <a:schemeClr val="tx1"/>
                          </a:solidFill>
                          <a:uFillTx/>
                          <a:latin typeface="微软雅黑" panose="020B0503020204020204" pitchFamily="34" charset="-122"/>
                          <a:ea typeface="微软雅黑" panose="020B0503020204020204" pitchFamily="34" charset="-122"/>
                          <a:cs typeface="+mn-cs"/>
                          <a:sym typeface="Helvetica Neue Light"/>
                        </a:rPr>
                        <a:t>15.6581</a:t>
                      </a:r>
                      <a:endParaRPr lang="zh-CN" altLang="en-US" sz="1200" b="0" i="0" u="none" strike="noStrike" cap="none" spc="0" baseline="0" dirty="0">
                        <a:ln>
                          <a:noFill/>
                        </a:ln>
                        <a:solidFill>
                          <a:schemeClr val="tx1"/>
                        </a:solidFill>
                        <a:uFillTx/>
                        <a:latin typeface="微软雅黑" panose="020B0503020204020204" pitchFamily="34" charset="-122"/>
                        <a:ea typeface="微软雅黑" panose="020B0503020204020204" pitchFamily="34" charset="-122"/>
                        <a:cs typeface="+mn-cs"/>
                        <a:sym typeface="Helvetica Neue Light"/>
                      </a:endParaRPr>
                    </a:p>
                  </a:txBody>
                  <a:tcPr marL="45720" marR="45720" marT="22860" marB="22860" anchor="ctr"/>
                </a:tc>
                <a:tc>
                  <a:txBody>
                    <a:bodyPr/>
                    <a:lstStyle/>
                    <a:p>
                      <a:pPr marL="0" marR="0" indent="0" algn="ctr" defTabSz="821531" fontAlgn="ctr" latinLnBrk="0">
                        <a:lnSpc>
                          <a:spcPct val="100000"/>
                        </a:lnSpc>
                        <a:spcBef>
                          <a:spcPts val="0"/>
                        </a:spcBef>
                        <a:spcAft>
                          <a:spcPts val="0"/>
                        </a:spcAft>
                        <a:buClrTx/>
                        <a:buSzTx/>
                        <a:buFontTx/>
                        <a:buNone/>
                        <a:tabLst/>
                      </a:pPr>
                      <a:r>
                        <a:rPr lang="en-US" altLang="zh-CN" sz="1200" b="0" i="0" u="none" strike="noStrike" cap="none" spc="0" baseline="0" dirty="0">
                          <a:ln>
                            <a:noFill/>
                          </a:ln>
                          <a:solidFill>
                            <a:schemeClr val="tx1"/>
                          </a:solidFill>
                          <a:uFillTx/>
                          <a:latin typeface="微软雅黑" panose="020B0503020204020204" pitchFamily="34" charset="-122"/>
                          <a:ea typeface="微软雅黑" panose="020B0503020204020204" pitchFamily="34" charset="-122"/>
                          <a:cs typeface="+mn-cs"/>
                          <a:sym typeface="Helvetica Neue Light"/>
                        </a:rPr>
                        <a:t>13.787</a:t>
                      </a:r>
                      <a:endParaRPr lang="zh-CN" altLang="en-US" sz="1200" b="0" i="0" u="none" strike="noStrike" cap="none" spc="0" baseline="0" dirty="0">
                        <a:ln>
                          <a:noFill/>
                        </a:ln>
                        <a:solidFill>
                          <a:schemeClr val="tx1"/>
                        </a:solidFill>
                        <a:uFillTx/>
                        <a:latin typeface="微软雅黑" panose="020B0503020204020204" pitchFamily="34" charset="-122"/>
                        <a:ea typeface="微软雅黑" panose="020B0503020204020204" pitchFamily="34" charset="-122"/>
                        <a:cs typeface="+mn-cs"/>
                        <a:sym typeface="Helvetica Neue Light"/>
                      </a:endParaRPr>
                    </a:p>
                  </a:txBody>
                  <a:tcPr marL="45720" marR="45720" marT="22860" marB="22860" anchor="ctr"/>
                </a:tc>
                <a:tc>
                  <a:txBody>
                    <a:bodyPr/>
                    <a:lstStyle/>
                    <a:p>
                      <a:pPr marL="0" marR="0" indent="0" algn="ctr" defTabSz="821531" fontAlgn="ctr" latinLnBrk="0">
                        <a:lnSpc>
                          <a:spcPct val="100000"/>
                        </a:lnSpc>
                        <a:spcBef>
                          <a:spcPts val="0"/>
                        </a:spcBef>
                        <a:spcAft>
                          <a:spcPts val="0"/>
                        </a:spcAft>
                        <a:buClrTx/>
                        <a:buSzTx/>
                        <a:buFontTx/>
                        <a:buNone/>
                        <a:tabLst/>
                      </a:pPr>
                      <a:r>
                        <a:rPr kumimoji="0" lang="en-US" altLang="zh-CN" sz="1400" b="1" i="0" u="none" strike="noStrike" cap="none" spc="0" normalizeH="0" baseline="0" dirty="0">
                          <a:ln>
                            <a:noFill/>
                          </a:ln>
                          <a:solidFill>
                            <a:srgbClr val="CFAB67"/>
                          </a:solidFill>
                          <a:effectLst/>
                          <a:uFillTx/>
                          <a:latin typeface="微软雅黑" panose="020B0503020204020204" pitchFamily="34" charset="-122"/>
                          <a:ea typeface="微软雅黑" panose="020B0503020204020204" pitchFamily="34" charset="-122"/>
                          <a:cs typeface="Helvetica Neue"/>
                          <a:sym typeface="Helvetica Neue Light"/>
                        </a:rPr>
                        <a:t>11.9%</a:t>
                      </a:r>
                      <a:endParaRPr kumimoji="0" lang="zh-CN" altLang="en-US" sz="1400" b="1" i="0" u="none" strike="noStrike" cap="none" spc="0" normalizeH="0" baseline="0" dirty="0">
                        <a:ln>
                          <a:noFill/>
                        </a:ln>
                        <a:solidFill>
                          <a:srgbClr val="CFAB67"/>
                        </a:solidFill>
                        <a:effectLst/>
                        <a:uFillTx/>
                        <a:latin typeface="微软雅黑" panose="020B0503020204020204" pitchFamily="34" charset="-122"/>
                        <a:ea typeface="微软雅黑" panose="020B0503020204020204" pitchFamily="34" charset="-122"/>
                        <a:cs typeface="Helvetica Neue"/>
                        <a:sym typeface="Helvetica Neue Light"/>
                      </a:endParaRPr>
                    </a:p>
                  </a:txBody>
                  <a:tcPr marL="45720" marR="45720" marT="22860" marB="22860" anchor="ctr"/>
                </a:tc>
                <a:extLst>
                  <a:ext uri="{0D108BD9-81ED-4DB2-BD59-A6C34878D82A}">
                    <a16:rowId xmlns:a16="http://schemas.microsoft.com/office/drawing/2014/main" val="10002"/>
                  </a:ext>
                </a:extLst>
              </a:tr>
              <a:tr h="300010">
                <a:tc vMerge="1">
                  <a:txBody>
                    <a:bodyPr/>
                    <a:lstStyle/>
                    <a:p>
                      <a:endParaRPr lang="zh-CN" altLang="en-US"/>
                    </a:p>
                  </a:txBody>
                  <a:tcPr/>
                </a:tc>
                <a:tc>
                  <a:txBody>
                    <a:bodyPr/>
                    <a:lstStyle/>
                    <a:p>
                      <a:pPr marL="0" marR="0" indent="0" algn="ctr" defTabSz="821531" fontAlgn="ctr" latinLnBrk="0">
                        <a:lnSpc>
                          <a:spcPct val="100000"/>
                        </a:lnSpc>
                        <a:spcBef>
                          <a:spcPts val="0"/>
                        </a:spcBef>
                        <a:spcAft>
                          <a:spcPts val="0"/>
                        </a:spcAft>
                        <a:buClrTx/>
                        <a:buSzTx/>
                        <a:buFontTx/>
                        <a:buNone/>
                        <a:tabLst/>
                      </a:pPr>
                      <a:r>
                        <a:rPr lang="en-US" altLang="zh-CN" sz="1200" b="0" i="0" u="none" strike="noStrike" cap="none" spc="0" baseline="0" dirty="0">
                          <a:ln>
                            <a:noFill/>
                          </a:ln>
                          <a:solidFill>
                            <a:schemeClr val="tx1"/>
                          </a:solidFill>
                          <a:uFillTx/>
                          <a:latin typeface="微软雅黑" panose="020B0503020204020204" pitchFamily="34" charset="-122"/>
                          <a:ea typeface="微软雅黑" panose="020B0503020204020204" pitchFamily="34" charset="-122"/>
                          <a:cs typeface="+mn-cs"/>
                          <a:sym typeface="Helvetica Neue Light"/>
                        </a:rPr>
                        <a:t>4</a:t>
                      </a:r>
                      <a:endParaRPr lang="zh-CN" altLang="en-US" sz="1200" b="0" i="0" u="none" strike="noStrike" cap="none" spc="0" baseline="0" dirty="0">
                        <a:ln>
                          <a:noFill/>
                        </a:ln>
                        <a:solidFill>
                          <a:schemeClr val="tx1"/>
                        </a:solidFill>
                        <a:uFillTx/>
                        <a:latin typeface="微软雅黑" panose="020B0503020204020204" pitchFamily="34" charset="-122"/>
                        <a:ea typeface="微软雅黑" panose="020B0503020204020204" pitchFamily="34" charset="-122"/>
                        <a:cs typeface="+mn-cs"/>
                        <a:sym typeface="Helvetica Neue Light"/>
                      </a:endParaRPr>
                    </a:p>
                  </a:txBody>
                  <a:tcPr marL="45720" marR="45720" marT="22860" marB="22860" anchor="ctr"/>
                </a:tc>
                <a:tc>
                  <a:txBody>
                    <a:bodyPr/>
                    <a:lstStyle/>
                    <a:p>
                      <a:pPr marL="0" marR="0" indent="0" algn="ctr" defTabSz="821531" fontAlgn="ctr" latinLnBrk="0">
                        <a:lnSpc>
                          <a:spcPct val="100000"/>
                        </a:lnSpc>
                        <a:spcBef>
                          <a:spcPts val="0"/>
                        </a:spcBef>
                        <a:spcAft>
                          <a:spcPts val="0"/>
                        </a:spcAft>
                        <a:buClrTx/>
                        <a:buSzTx/>
                        <a:buFontTx/>
                        <a:buNone/>
                        <a:tabLst/>
                      </a:pPr>
                      <a:r>
                        <a:rPr lang="en-US" altLang="zh-CN" sz="1200" b="0" i="0" u="none" strike="noStrike" cap="none" spc="0" baseline="0" dirty="0">
                          <a:ln>
                            <a:noFill/>
                          </a:ln>
                          <a:solidFill>
                            <a:schemeClr val="tx1"/>
                          </a:solidFill>
                          <a:uFillTx/>
                          <a:latin typeface="微软雅黑" panose="020B0503020204020204" pitchFamily="34" charset="-122"/>
                          <a:ea typeface="微软雅黑" panose="020B0503020204020204" pitchFamily="34" charset="-122"/>
                          <a:cs typeface="+mn-cs"/>
                          <a:sym typeface="Helvetica Neue Light"/>
                        </a:rPr>
                        <a:t>14.1197</a:t>
                      </a:r>
                      <a:endParaRPr lang="zh-CN" altLang="en-US" sz="1200" b="0" i="0" u="none" strike="noStrike" cap="none" spc="0" baseline="0" dirty="0">
                        <a:ln>
                          <a:noFill/>
                        </a:ln>
                        <a:solidFill>
                          <a:schemeClr val="tx1"/>
                        </a:solidFill>
                        <a:uFillTx/>
                        <a:latin typeface="微软雅黑" panose="020B0503020204020204" pitchFamily="34" charset="-122"/>
                        <a:ea typeface="微软雅黑" panose="020B0503020204020204" pitchFamily="34" charset="-122"/>
                        <a:cs typeface="+mn-cs"/>
                        <a:sym typeface="Helvetica Neue Light"/>
                      </a:endParaRPr>
                    </a:p>
                  </a:txBody>
                  <a:tcPr marL="45720" marR="45720" marT="22860" marB="22860" anchor="ctr"/>
                </a:tc>
                <a:tc>
                  <a:txBody>
                    <a:bodyPr/>
                    <a:lstStyle/>
                    <a:p>
                      <a:pPr marL="0" marR="0" indent="0" algn="ctr" defTabSz="821531" fontAlgn="ctr" latinLnBrk="0">
                        <a:lnSpc>
                          <a:spcPct val="100000"/>
                        </a:lnSpc>
                        <a:spcBef>
                          <a:spcPts val="0"/>
                        </a:spcBef>
                        <a:spcAft>
                          <a:spcPts val="0"/>
                        </a:spcAft>
                        <a:buClrTx/>
                        <a:buSzTx/>
                        <a:buFontTx/>
                        <a:buNone/>
                        <a:tabLst/>
                      </a:pPr>
                      <a:r>
                        <a:rPr lang="en-US" altLang="zh-CN" sz="1200" b="0" i="0" u="none" strike="noStrike" cap="none" spc="0" baseline="0" dirty="0">
                          <a:ln>
                            <a:noFill/>
                          </a:ln>
                          <a:solidFill>
                            <a:schemeClr val="tx1"/>
                          </a:solidFill>
                          <a:uFillTx/>
                          <a:latin typeface="微软雅黑" panose="020B0503020204020204" pitchFamily="34" charset="-122"/>
                          <a:ea typeface="微软雅黑" panose="020B0503020204020204" pitchFamily="34" charset="-122"/>
                          <a:cs typeface="+mn-cs"/>
                          <a:sym typeface="Helvetica Neue Light"/>
                        </a:rPr>
                        <a:t>11.285</a:t>
                      </a:r>
                      <a:endParaRPr lang="zh-CN" altLang="en-US" sz="1200" b="0" i="0" u="none" strike="noStrike" cap="none" spc="0" baseline="0" dirty="0">
                        <a:ln>
                          <a:noFill/>
                        </a:ln>
                        <a:solidFill>
                          <a:schemeClr val="tx1"/>
                        </a:solidFill>
                        <a:uFillTx/>
                        <a:latin typeface="微软雅黑" panose="020B0503020204020204" pitchFamily="34" charset="-122"/>
                        <a:ea typeface="微软雅黑" panose="020B0503020204020204" pitchFamily="34" charset="-122"/>
                        <a:cs typeface="+mn-cs"/>
                        <a:sym typeface="Helvetica Neue Light"/>
                      </a:endParaRPr>
                    </a:p>
                  </a:txBody>
                  <a:tcPr marL="45720" marR="45720" marT="22860" marB="22860" anchor="ctr"/>
                </a:tc>
                <a:tc>
                  <a:txBody>
                    <a:bodyPr/>
                    <a:lstStyle/>
                    <a:p>
                      <a:pPr marL="0" marR="0" indent="0" algn="ctr" defTabSz="821531" fontAlgn="ctr" latinLnBrk="0">
                        <a:lnSpc>
                          <a:spcPct val="100000"/>
                        </a:lnSpc>
                        <a:spcBef>
                          <a:spcPts val="0"/>
                        </a:spcBef>
                        <a:spcAft>
                          <a:spcPts val="0"/>
                        </a:spcAft>
                        <a:buClrTx/>
                        <a:buSzTx/>
                        <a:buFontTx/>
                        <a:buNone/>
                        <a:tabLst/>
                      </a:pPr>
                      <a:r>
                        <a:rPr kumimoji="0" lang="en-US" altLang="zh-CN" sz="1400" b="1" i="0" u="none" strike="noStrike" cap="none" spc="0" normalizeH="0" baseline="0" dirty="0">
                          <a:ln>
                            <a:noFill/>
                          </a:ln>
                          <a:solidFill>
                            <a:srgbClr val="CFAB67"/>
                          </a:solidFill>
                          <a:effectLst/>
                          <a:uFillTx/>
                          <a:latin typeface="微软雅黑" panose="020B0503020204020204" pitchFamily="34" charset="-122"/>
                          <a:ea typeface="微软雅黑" panose="020B0503020204020204" pitchFamily="34" charset="-122"/>
                          <a:cs typeface="Helvetica Neue"/>
                          <a:sym typeface="Helvetica Neue Light"/>
                        </a:rPr>
                        <a:t>20%</a:t>
                      </a:r>
                      <a:endParaRPr kumimoji="0" lang="zh-CN" altLang="en-US" sz="1400" b="1" i="0" u="none" strike="noStrike" cap="none" spc="0" normalizeH="0" baseline="0" dirty="0">
                        <a:ln>
                          <a:noFill/>
                        </a:ln>
                        <a:solidFill>
                          <a:srgbClr val="CFAB67"/>
                        </a:solidFill>
                        <a:effectLst/>
                        <a:uFillTx/>
                        <a:latin typeface="微软雅黑" panose="020B0503020204020204" pitchFamily="34" charset="-122"/>
                        <a:ea typeface="微软雅黑" panose="020B0503020204020204" pitchFamily="34" charset="-122"/>
                        <a:cs typeface="Helvetica Neue"/>
                        <a:sym typeface="Helvetica Neue Light"/>
                      </a:endParaRPr>
                    </a:p>
                  </a:txBody>
                  <a:tcPr marL="45720" marR="45720" marT="22860" marB="22860" anchor="ctr"/>
                </a:tc>
                <a:extLst>
                  <a:ext uri="{0D108BD9-81ED-4DB2-BD59-A6C34878D82A}">
                    <a16:rowId xmlns:a16="http://schemas.microsoft.com/office/drawing/2014/main" val="10003"/>
                  </a:ext>
                </a:extLst>
              </a:tr>
            </a:tbl>
          </a:graphicData>
        </a:graphic>
      </p:graphicFrame>
      <p:sp>
        <p:nvSpPr>
          <p:cNvPr id="121" name="矩形 120"/>
          <p:cNvSpPr/>
          <p:nvPr/>
        </p:nvSpPr>
        <p:spPr>
          <a:xfrm>
            <a:off x="4753894" y="4928956"/>
            <a:ext cx="2415803" cy="377411"/>
          </a:xfrm>
          <a:prstGeom prst="rect">
            <a:avLst/>
          </a:prstGeom>
        </p:spPr>
        <p:txBody>
          <a:bodyPr vert="horz" wrap="square">
            <a:spAutoFit/>
          </a:bodyPr>
          <a:lstStyle/>
          <a:p>
            <a:pPr algn="l">
              <a:lnSpc>
                <a:spcPct val="150000"/>
              </a:lnSpc>
            </a:pPr>
            <a:r>
              <a:rPr lang="en-US" altLang="zh-CN" sz="1400" dirty="0">
                <a:solidFill>
                  <a:srgbClr val="CFAB67"/>
                </a:solidFill>
                <a:latin typeface="微软雅黑" panose="020B0503020204020204" pitchFamily="34" charset="-122"/>
                <a:ea typeface="微软雅黑" panose="020B0503020204020204" pitchFamily="34" charset="-122"/>
              </a:rPr>
              <a:t>Transformer</a:t>
            </a:r>
            <a:r>
              <a:rPr lang="zh-CN" altLang="en-US" sz="1400" dirty="0">
                <a:solidFill>
                  <a:srgbClr val="CFAB67"/>
                </a:solidFill>
                <a:latin typeface="微软雅黑" panose="020B0503020204020204" pitchFamily="34" charset="-122"/>
                <a:ea typeface="微软雅黑" panose="020B0503020204020204" pitchFamily="34" charset="-122"/>
              </a:rPr>
              <a:t>模型实验结果</a:t>
            </a:r>
          </a:p>
        </p:txBody>
      </p:sp>
      <p:grpSp>
        <p:nvGrpSpPr>
          <p:cNvPr id="25" name="组合 24"/>
          <p:cNvGrpSpPr/>
          <p:nvPr/>
        </p:nvGrpSpPr>
        <p:grpSpPr>
          <a:xfrm>
            <a:off x="314810" y="4370823"/>
            <a:ext cx="2835983" cy="302968"/>
            <a:chOff x="66271" y="8363475"/>
            <a:chExt cx="5671965" cy="605936"/>
          </a:xfrm>
        </p:grpSpPr>
        <mc:AlternateContent xmlns:mc="http://schemas.openxmlformats.org/markup-compatibility/2006">
          <mc:Choice xmlns:a14="http://schemas.microsoft.com/office/drawing/2010/main" Requires="a14">
            <p:sp>
              <p:nvSpPr>
                <p:cNvPr id="76" name="文本框 75"/>
                <p:cNvSpPr txBox="1"/>
                <p:nvPr/>
              </p:nvSpPr>
              <p:spPr>
                <a:xfrm>
                  <a:off x="66271" y="8369547"/>
                  <a:ext cx="3902563" cy="5872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algn="ctr" defTabSz="410766" fontAlgn="auto" hangingPunct="0">
                    <a:spcBef>
                      <a:spcPts val="0"/>
                    </a:spcBef>
                    <a:spcAft>
                      <a:spcPts val="0"/>
                    </a:spcAft>
                  </a:pPr>
                  <a14:m>
                    <m:oMathPara xmlns:m="http://schemas.openxmlformats.org/officeDocument/2006/math">
                      <m:oMathParaPr>
                        <m:jc m:val="centerGroup"/>
                      </m:oMathParaPr>
                      <m:oMath xmlns:m="http://schemas.openxmlformats.org/officeDocument/2006/math">
                        <m:sSup>
                          <m:sSupPr>
                            <m:ctrlPr>
                              <a:rPr lang="pt-BR" altLang="zh-CN" sz="1000" b="1" i="1">
                                <a:solidFill>
                                  <a:srgbClr val="FFFFFF"/>
                                </a:solidFill>
                                <a:latin typeface="Cambria Math" panose="02040503050406030204" pitchFamily="18" charset="0"/>
                                <a:sym typeface="Helvetica Neue"/>
                              </a:rPr>
                            </m:ctrlPr>
                          </m:sSupPr>
                          <m:e>
                            <m:r>
                              <a:rPr lang="en-US" altLang="zh-CN" sz="1000" b="1" i="1">
                                <a:solidFill>
                                  <a:srgbClr val="FFFFFF"/>
                                </a:solidFill>
                                <a:latin typeface="Cambria Math" panose="02040503050406030204" pitchFamily="18" charset="0"/>
                                <a:sym typeface="Helvetica Neue"/>
                              </a:rPr>
                              <m:t>𝒘</m:t>
                            </m:r>
                          </m:e>
                          <m:sup>
                            <m:r>
                              <a:rPr lang="zh-CN" altLang="en-US" sz="1000" i="1">
                                <a:latin typeface="Cambria Math" panose="02040503050406030204" pitchFamily="18" charset="0"/>
                              </a:rPr>
                              <m:t>’</m:t>
                            </m:r>
                          </m:sup>
                        </m:sSup>
                        <m:r>
                          <a:rPr lang="pt-BR" altLang="zh-CN" sz="1000" b="1" i="1">
                            <a:solidFill>
                              <a:srgbClr val="FFFFFF"/>
                            </a:solidFill>
                            <a:latin typeface="Cambria Math" panose="02040503050406030204" pitchFamily="18" charset="0"/>
                            <a:sym typeface="Helvetica Neue"/>
                          </a:rPr>
                          <m:t>=</m:t>
                        </m:r>
                        <m:f>
                          <m:fPr>
                            <m:ctrlPr>
                              <a:rPr lang="en-US" altLang="zh-CN" sz="1000" b="1" i="1">
                                <a:solidFill>
                                  <a:srgbClr val="FFFFFF"/>
                                </a:solidFill>
                                <a:latin typeface="Cambria Math" panose="02040503050406030204" pitchFamily="18" charset="0"/>
                                <a:sym typeface="Helvetica Neue"/>
                              </a:rPr>
                            </m:ctrlPr>
                          </m:fPr>
                          <m:num>
                            <m:r>
                              <a:rPr lang="en-US" altLang="zh-CN" sz="1000" b="1" i="1">
                                <a:solidFill>
                                  <a:srgbClr val="FFFFFF"/>
                                </a:solidFill>
                                <a:latin typeface="Cambria Math" panose="02040503050406030204" pitchFamily="18" charset="0"/>
                                <a:sym typeface="Helvetica Neue"/>
                              </a:rPr>
                              <m:t>𝒘</m:t>
                            </m:r>
                          </m:num>
                          <m:den>
                            <m:rad>
                              <m:radPr>
                                <m:degHide m:val="on"/>
                                <m:ctrlPr>
                                  <a:rPr lang="en-US" altLang="zh-CN" sz="1000" b="1" i="1">
                                    <a:solidFill>
                                      <a:srgbClr val="FFFFFF"/>
                                    </a:solidFill>
                                    <a:latin typeface="Cambria Math" panose="02040503050406030204" pitchFamily="18" charset="0"/>
                                    <a:ea typeface="Cambria Math" panose="02040503050406030204" pitchFamily="18" charset="0"/>
                                    <a:sym typeface="Helvetica Neue"/>
                                  </a:rPr>
                                </m:ctrlPr>
                              </m:radPr>
                              <m:deg/>
                              <m:e>
                                <m:r>
                                  <a:rPr lang="en-US" altLang="zh-CN" sz="1000" b="1" i="1">
                                    <a:solidFill>
                                      <a:srgbClr val="FFFFFF"/>
                                    </a:solidFill>
                                    <a:latin typeface="Cambria Math" panose="02040503050406030204" pitchFamily="18" charset="0"/>
                                    <a:ea typeface="Cambria Math" panose="02040503050406030204" pitchFamily="18" charset="0"/>
                                    <a:sym typeface="Helvetica Neue"/>
                                  </a:rPr>
                                  <m:t>𝒗𝒂𝒓</m:t>
                                </m:r>
                              </m:e>
                            </m:rad>
                          </m:den>
                        </m:f>
                        <m:r>
                          <a:rPr lang="en-US" altLang="zh-CN" sz="1000" b="1" i="1">
                            <a:solidFill>
                              <a:srgbClr val="FFFFFF"/>
                            </a:solidFill>
                            <a:latin typeface="Cambria Math" panose="02040503050406030204" pitchFamily="18" charset="0"/>
                            <a:sym typeface="Helvetica Neue"/>
                          </a:rPr>
                          <m:t> ∗ </m:t>
                        </m:r>
                        <m:r>
                          <a:rPr lang="zh-CN" altLang="en-US" sz="1000" b="1" i="1">
                            <a:solidFill>
                              <a:srgbClr val="FFFFFF"/>
                            </a:solidFill>
                            <a:latin typeface="Cambria Math" panose="02040503050406030204" pitchFamily="18" charset="0"/>
                            <a:sym typeface="Helvetica Neue"/>
                          </a:rPr>
                          <m:t>𝜷</m:t>
                        </m:r>
                      </m:oMath>
                    </m:oMathPara>
                  </a14:m>
                  <a:endParaRPr lang="zh-CN" altLang="en-US" sz="1000" b="1" dirty="0">
                    <a:solidFill>
                      <a:srgbClr val="FFFFFF"/>
                    </a:solidFill>
                    <a:latin typeface="微软雅黑" panose="020B0503020204020204" pitchFamily="34" charset="-122"/>
                    <a:ea typeface="微软雅黑" panose="020B0503020204020204" pitchFamily="34" charset="-122"/>
                    <a:sym typeface="Helvetica Neue"/>
                  </a:endParaRPr>
                </a:p>
              </p:txBody>
            </p:sp>
          </mc:Choice>
          <mc:Fallback>
            <p:sp>
              <p:nvSpPr>
                <p:cNvPr id="76" name="文本框 75"/>
                <p:cNvSpPr txBox="1">
                  <a:spLocks noRot="1" noChangeAspect="1" noMove="1" noResize="1" noEditPoints="1" noAdjustHandles="1" noChangeArrowheads="1" noChangeShapeType="1" noTextEdit="1"/>
                </p:cNvSpPr>
                <p:nvPr/>
              </p:nvSpPr>
              <p:spPr>
                <a:xfrm>
                  <a:off x="66271" y="8369547"/>
                  <a:ext cx="3902563" cy="587214"/>
                </a:xfrm>
                <a:prstGeom prst="rect">
                  <a:avLst/>
                </a:prstGeom>
                <a:blipFill>
                  <a:blip r:embed="rId3"/>
                  <a:stretch>
                    <a:fillRect/>
                  </a:stretch>
                </a:blipFill>
                <a:ln w="12700" cap="flat">
                  <a:noFill/>
                  <a:miter lim="400000"/>
                </a:ln>
                <a:effectLst/>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77" name="文本框 76"/>
                <p:cNvSpPr txBox="1"/>
                <p:nvPr/>
              </p:nvSpPr>
              <p:spPr>
                <a:xfrm>
                  <a:off x="2948842" y="8422961"/>
                  <a:ext cx="2789394" cy="4803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algn="ctr" defTabSz="410766" fontAlgn="auto" hangingPunct="0">
                    <a:spcBef>
                      <a:spcPts val="0"/>
                    </a:spcBef>
                    <a:spcAft>
                      <a:spcPts val="0"/>
                    </a:spcAft>
                  </a:pPr>
                  <a14:m>
                    <m:oMath xmlns:m="http://schemas.openxmlformats.org/officeDocument/2006/math">
                      <m:sSup>
                        <m:sSupPr>
                          <m:ctrlPr>
                            <a:rPr lang="pt-BR" altLang="zh-CN" sz="1000" b="1" i="1">
                              <a:solidFill>
                                <a:srgbClr val="FFFFFF"/>
                              </a:solidFill>
                              <a:latin typeface="Cambria Math" panose="02040503050406030204" pitchFamily="18" charset="0"/>
                              <a:sym typeface="Helvetica Neue"/>
                            </a:rPr>
                          </m:ctrlPr>
                        </m:sSupPr>
                        <m:e>
                          <m:r>
                            <a:rPr lang="en-US" altLang="zh-CN" sz="1000" b="1" i="1">
                              <a:solidFill>
                                <a:srgbClr val="FFFFFF"/>
                              </a:solidFill>
                              <a:latin typeface="Cambria Math" panose="02040503050406030204" pitchFamily="18" charset="0"/>
                              <a:sym typeface="Helvetica Neue"/>
                            </a:rPr>
                            <m:t>𝒃</m:t>
                          </m:r>
                        </m:e>
                        <m:sup>
                          <m:r>
                            <a:rPr lang="zh-CN" altLang="en-US" sz="1000" i="1">
                              <a:latin typeface="Cambria Math" panose="02040503050406030204" pitchFamily="18" charset="0"/>
                            </a:rPr>
                            <m:t>’</m:t>
                          </m:r>
                        </m:sup>
                      </m:sSup>
                      <m:r>
                        <a:rPr lang="pt-BR" altLang="zh-CN" sz="1000" b="1" i="1">
                          <a:solidFill>
                            <a:srgbClr val="FFFFFF"/>
                          </a:solidFill>
                          <a:latin typeface="Cambria Math" panose="02040503050406030204" pitchFamily="18" charset="0"/>
                          <a:sym typeface="Helvetica Neue"/>
                        </a:rPr>
                        <m:t>=</m:t>
                      </m:r>
                      <m:f>
                        <m:fPr>
                          <m:ctrlPr>
                            <a:rPr lang="en-US" altLang="zh-CN" sz="1000" b="1" i="1">
                              <a:solidFill>
                                <a:srgbClr val="FFFFFF"/>
                              </a:solidFill>
                              <a:latin typeface="Cambria Math" panose="02040503050406030204" pitchFamily="18" charset="0"/>
                              <a:sym typeface="Helvetica Neue"/>
                            </a:rPr>
                          </m:ctrlPr>
                        </m:fPr>
                        <m:num>
                          <m:r>
                            <a:rPr lang="en-US" altLang="zh-CN" sz="1000" b="1" i="1">
                              <a:solidFill>
                                <a:srgbClr val="FFFFFF"/>
                              </a:solidFill>
                              <a:latin typeface="Cambria Math" panose="02040503050406030204" pitchFamily="18" charset="0"/>
                              <a:sym typeface="Helvetica Neue"/>
                            </a:rPr>
                            <m:t>𝒃</m:t>
                          </m:r>
                          <m:r>
                            <a:rPr lang="en-US" altLang="zh-CN" sz="1000" b="1" i="1">
                              <a:solidFill>
                                <a:srgbClr val="FFFFFF"/>
                              </a:solidFill>
                              <a:latin typeface="Cambria Math" panose="02040503050406030204" pitchFamily="18" charset="0"/>
                              <a:sym typeface="Helvetica Neue"/>
                            </a:rPr>
                            <m:t>−</m:t>
                          </m:r>
                          <m:r>
                            <a:rPr lang="en-US" altLang="zh-CN" sz="1000" b="1" i="1">
                              <a:solidFill>
                                <a:srgbClr val="FFFFFF"/>
                              </a:solidFill>
                              <a:latin typeface="Cambria Math" panose="02040503050406030204" pitchFamily="18" charset="0"/>
                              <a:sym typeface="Helvetica Neue"/>
                            </a:rPr>
                            <m:t>𝒎𝒆𝒂𝒏</m:t>
                          </m:r>
                        </m:num>
                        <m:den>
                          <m:rad>
                            <m:radPr>
                              <m:degHide m:val="on"/>
                              <m:ctrlPr>
                                <a:rPr lang="en-US" altLang="zh-CN" sz="1000" b="1" i="1">
                                  <a:solidFill>
                                    <a:srgbClr val="FFFFFF"/>
                                  </a:solidFill>
                                  <a:latin typeface="Cambria Math" panose="02040503050406030204" pitchFamily="18" charset="0"/>
                                  <a:ea typeface="Cambria Math" panose="02040503050406030204" pitchFamily="18" charset="0"/>
                                  <a:sym typeface="Helvetica Neue"/>
                                </a:rPr>
                              </m:ctrlPr>
                            </m:radPr>
                            <m:deg/>
                            <m:e>
                              <m:r>
                                <a:rPr lang="en-US" altLang="zh-CN" sz="1000" b="1" i="1">
                                  <a:solidFill>
                                    <a:srgbClr val="FFFFFF"/>
                                  </a:solidFill>
                                  <a:latin typeface="Cambria Math" panose="02040503050406030204" pitchFamily="18" charset="0"/>
                                  <a:ea typeface="Cambria Math" panose="02040503050406030204" pitchFamily="18" charset="0"/>
                                  <a:sym typeface="Helvetica Neue"/>
                                </a:rPr>
                                <m:t>𝒗𝒂𝒓</m:t>
                              </m:r>
                            </m:e>
                          </m:rad>
                        </m:den>
                      </m:f>
                      <m:r>
                        <a:rPr lang="en-US" altLang="zh-CN" sz="1000" b="1" i="1">
                          <a:solidFill>
                            <a:srgbClr val="FFFFFF"/>
                          </a:solidFill>
                          <a:latin typeface="Cambria Math" panose="02040503050406030204" pitchFamily="18" charset="0"/>
                          <a:sym typeface="Helvetica Neue"/>
                        </a:rPr>
                        <m:t> ∗</m:t>
                      </m:r>
                      <m:r>
                        <a:rPr lang="zh-CN" altLang="en-US" sz="1000" b="1" i="1">
                          <a:solidFill>
                            <a:srgbClr val="FFFFFF"/>
                          </a:solidFill>
                          <a:latin typeface="Cambria Math" panose="02040503050406030204" pitchFamily="18" charset="0"/>
                          <a:sym typeface="Helvetica Neue"/>
                        </a:rPr>
                        <m:t>𝜷</m:t>
                      </m:r>
                      <m:r>
                        <a:rPr lang="en-US" altLang="zh-CN" sz="1000" b="1" i="1">
                          <a:solidFill>
                            <a:srgbClr val="FFFFFF"/>
                          </a:solidFill>
                          <a:latin typeface="Cambria Math" panose="02040503050406030204" pitchFamily="18" charset="0"/>
                          <a:sym typeface="Helvetica Neue"/>
                        </a:rPr>
                        <m:t>+</m:t>
                      </m:r>
                      <m:r>
                        <a:rPr lang="zh-CN" altLang="en-US" sz="1000" b="1" i="1">
                          <a:solidFill>
                            <a:srgbClr val="FFFFFF"/>
                          </a:solidFill>
                          <a:latin typeface="Cambria Math" panose="02040503050406030204" pitchFamily="18" charset="0"/>
                          <a:sym typeface="Helvetica Neue"/>
                        </a:rPr>
                        <m:t>𝜸</m:t>
                      </m:r>
                    </m:oMath>
                  </a14:m>
                  <a:r>
                    <a:rPr lang="en-US" altLang="zh-CN" sz="1000" b="1" dirty="0">
                      <a:solidFill>
                        <a:srgbClr val="FFFFFF"/>
                      </a:solidFill>
                      <a:latin typeface="微软雅黑" panose="020B0503020204020204" pitchFamily="34" charset="-122"/>
                      <a:ea typeface="微软雅黑" panose="020B0503020204020204" pitchFamily="34" charset="-122"/>
                      <a:sym typeface="Helvetica Neue"/>
                    </a:rPr>
                    <a:t> </a:t>
                  </a:r>
                  <a:endParaRPr lang="zh-CN" altLang="en-US" sz="1000" b="1" dirty="0">
                    <a:solidFill>
                      <a:srgbClr val="FFFFFF"/>
                    </a:solidFill>
                    <a:latin typeface="微软雅黑" panose="020B0503020204020204" pitchFamily="34" charset="-122"/>
                    <a:ea typeface="微软雅黑" panose="020B0503020204020204" pitchFamily="34" charset="-122"/>
                    <a:sym typeface="Helvetica Neue"/>
                  </a:endParaRPr>
                </a:p>
              </p:txBody>
            </p:sp>
          </mc:Choice>
          <mc:Fallback>
            <p:sp>
              <p:nvSpPr>
                <p:cNvPr id="77" name="文本框 76"/>
                <p:cNvSpPr txBox="1">
                  <a:spLocks noRot="1" noChangeAspect="1" noMove="1" noResize="1" noEditPoints="1" noAdjustHandles="1" noChangeArrowheads="1" noChangeShapeType="1" noTextEdit="1"/>
                </p:cNvSpPr>
                <p:nvPr/>
              </p:nvSpPr>
              <p:spPr>
                <a:xfrm>
                  <a:off x="2948842" y="8422961"/>
                  <a:ext cx="2789394" cy="480388"/>
                </a:xfrm>
                <a:prstGeom prst="rect">
                  <a:avLst/>
                </a:prstGeom>
                <a:blipFill>
                  <a:blip r:embed="rId4"/>
                  <a:stretch>
                    <a:fillRect b="-5263"/>
                  </a:stretch>
                </a:blipFill>
                <a:ln w="12700" cap="flat">
                  <a:noFill/>
                  <a:miter lim="400000"/>
                </a:ln>
                <a:effectLst/>
              </p:spPr>
              <p:txBody>
                <a:bodyPr/>
                <a:lstStyle/>
                <a:p>
                  <a:r>
                    <a:rPr lang="zh-CN" altLang="en-US">
                      <a:noFill/>
                    </a:rPr>
                    <a:t> </a:t>
                  </a:r>
                </a:p>
              </p:txBody>
            </p:sp>
          </mc:Fallback>
        </mc:AlternateContent>
        <p:sp>
          <p:nvSpPr>
            <p:cNvPr id="24" name="矩形 23"/>
            <p:cNvSpPr/>
            <p:nvPr/>
          </p:nvSpPr>
          <p:spPr>
            <a:xfrm>
              <a:off x="742957" y="8363475"/>
              <a:ext cx="4995279" cy="605936"/>
            </a:xfrm>
            <a:prstGeom prst="rect">
              <a:avLst/>
            </a:prstGeom>
            <a:noFill/>
            <a:ln w="12700" cap="flat">
              <a:solidFill>
                <a:schemeClr val="tx1"/>
              </a:solidFill>
              <a:prstDash val="dash"/>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algn="ctr" defTabSz="410766" fontAlgn="auto" hangingPunct="0">
                <a:spcBef>
                  <a:spcPts val="0"/>
                </a:spcBef>
                <a:spcAft>
                  <a:spcPts val="0"/>
                </a:spcAft>
              </a:pPr>
              <a:endParaRPr lang="zh-CN" altLang="en-US" sz="1500">
                <a:solidFill>
                  <a:srgbClr val="FFFFFF"/>
                </a:solidFill>
                <a:latin typeface="Arial"/>
                <a:ea typeface="+mn-ea"/>
                <a:sym typeface="Helvetica Neue Medium"/>
              </a:endParaRPr>
            </a:p>
          </p:txBody>
        </p:sp>
      </p:grpSp>
    </p:spTree>
    <p:extLst>
      <p:ext uri="{BB962C8B-B14F-4D97-AF65-F5344CB8AC3E}">
        <p14:creationId xmlns:p14="http://schemas.microsoft.com/office/powerpoint/2010/main" val="6638643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zh-CN" altLang="en-US" dirty="0"/>
              <a:t>参考文献</a:t>
            </a:r>
            <a:endParaRPr lang="en-US" dirty="0"/>
          </a:p>
        </p:txBody>
      </p:sp>
      <p:sp>
        <p:nvSpPr>
          <p:cNvPr id="6" name="Text Placeholder 5"/>
          <p:cNvSpPr>
            <a:spLocks noGrp="1"/>
          </p:cNvSpPr>
          <p:nvPr>
            <p:ph sz="half" idx="1"/>
          </p:nvPr>
        </p:nvSpPr>
        <p:spPr/>
        <p:txBody>
          <a:bodyPr/>
          <a:lstStyle/>
          <a:p>
            <a:pPr marL="404813" indent="-395288">
              <a:buFont typeface="+mj-lt"/>
              <a:buAutoNum type="arabicPeriod"/>
            </a:pPr>
            <a:endParaRPr lang="en-US" sz="1200" dirty="0"/>
          </a:p>
        </p:txBody>
      </p:sp>
    </p:spTree>
    <p:extLst>
      <p:ext uri="{BB962C8B-B14F-4D97-AF65-F5344CB8AC3E}">
        <p14:creationId xmlns:p14="http://schemas.microsoft.com/office/powerpoint/2010/main" val="2620182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7015185"/>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Talk Overview</a:t>
            </a:r>
            <a:endParaRPr kumimoji="1" lang="zh-CN" altLang="en-US" b="0" dirty="0">
              <a:solidFill>
                <a:srgbClr val="FFC000"/>
              </a:solidFill>
              <a:latin typeface="Futura Medium" panose="020B0602020204020303" pitchFamily="34" charset="-79"/>
              <a:cs typeface="Futura Medium" panose="020B0602020204020303" pitchFamily="34" charset="-79"/>
            </a:endParaRPr>
          </a:p>
        </p:txBody>
      </p:sp>
      <p:sp>
        <p:nvSpPr>
          <p:cNvPr id="12" name="内容占位符 2">
            <a:extLst>
              <a:ext uri="{FF2B5EF4-FFF2-40B4-BE49-F238E27FC236}">
                <a16:creationId xmlns:a16="http://schemas.microsoft.com/office/drawing/2014/main" id="{777ED92B-92FB-8C4F-8239-77690F664FFA}"/>
              </a:ext>
            </a:extLst>
          </p:cNvPr>
          <p:cNvSpPr>
            <a:spLocks noGrp="1"/>
          </p:cNvSpPr>
          <p:nvPr/>
        </p:nvSpPr>
        <p:spPr>
          <a:xfrm>
            <a:off x="760661" y="1196752"/>
            <a:ext cx="10738320" cy="4739402"/>
          </a:xfrm>
          <a:prstGeom prst="rect">
            <a:avLst/>
          </a:prstGeom>
          <a:noFill/>
        </p:spPr>
        <p:txBody>
          <a:bodyPr numCol="2" anchor="t"/>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lnSpc>
                <a:spcPct val="130000"/>
              </a:lnSpc>
              <a:buFont typeface="+mj-lt"/>
              <a:buAutoNum type="arabicPeriod"/>
            </a:pPr>
            <a:r>
              <a:rPr lang="zh-CN" altLang="en-US" sz="2400" b="1" dirty="0">
                <a:solidFill>
                  <a:srgbClr val="374154"/>
                </a:solidFill>
                <a:latin typeface="Gill Sans MT" panose="020B0502020104020203" pitchFamily="34" charset="0"/>
              </a:rPr>
              <a:t>推理系统介绍</a:t>
            </a:r>
            <a:endParaRPr lang="en-US" altLang="zh-CN" sz="2400" b="1" dirty="0">
              <a:solidFill>
                <a:srgbClr val="374154"/>
              </a:solidFill>
              <a:latin typeface="Gill Sans MT" panose="020B0502020104020203" pitchFamily="34" charset="0"/>
            </a:endParaRPr>
          </a:p>
          <a:p>
            <a:pPr lvl="1">
              <a:lnSpc>
                <a:spcPct val="130000"/>
              </a:lnSpc>
              <a:buFont typeface="Arial" panose="020B0604020202020204" pitchFamily="34" charset="0"/>
              <a:buChar char="•"/>
            </a:pPr>
            <a:r>
              <a:rPr lang="zh-CN" altLang="en-US" sz="2000" dirty="0">
                <a:solidFill>
                  <a:srgbClr val="374154"/>
                </a:solidFill>
                <a:latin typeface="Gill Sans MT" panose="020B0502020104020203" pitchFamily="34" charset="0"/>
              </a:rPr>
              <a:t>推理系统与推理引擎</a:t>
            </a:r>
            <a:endParaRPr lang="en-US" altLang="zh-CN" sz="2000" dirty="0">
              <a:solidFill>
                <a:srgbClr val="374154"/>
              </a:solidFill>
              <a:latin typeface="Gill Sans MT" panose="020B0502020104020203" pitchFamily="34" charset="0"/>
            </a:endParaRPr>
          </a:p>
          <a:p>
            <a:pPr lvl="1">
              <a:lnSpc>
                <a:spcPct val="130000"/>
              </a:lnSpc>
              <a:buFont typeface="Arial" panose="020B0604020202020204" pitchFamily="34" charset="0"/>
              <a:buChar char="•"/>
            </a:pPr>
            <a:r>
              <a:rPr lang="zh-CN" altLang="en-US" sz="2000" dirty="0">
                <a:solidFill>
                  <a:srgbClr val="374154"/>
                </a:solidFill>
                <a:latin typeface="Gill Sans MT" panose="020B0502020104020203" pitchFamily="34" charset="0"/>
              </a:rPr>
              <a:t>推理系统的工作流程</a:t>
            </a:r>
            <a:endParaRPr lang="en-US" altLang="zh-CN" sz="2000" dirty="0">
              <a:solidFill>
                <a:srgbClr val="374154"/>
              </a:solidFill>
              <a:latin typeface="Gill Sans MT" panose="020B0502020104020203" pitchFamily="34" charset="0"/>
            </a:endParaRPr>
          </a:p>
          <a:p>
            <a:pPr lvl="1">
              <a:lnSpc>
                <a:spcPct val="130000"/>
              </a:lnSpc>
              <a:buFont typeface="Arial" panose="020B0604020202020204" pitchFamily="34" charset="0"/>
              <a:buChar char="•"/>
            </a:pPr>
            <a:r>
              <a:rPr lang="zh-CN" altLang="en-US" sz="2000" dirty="0">
                <a:solidFill>
                  <a:srgbClr val="374154"/>
                </a:solidFill>
                <a:latin typeface="Gill Sans MT" panose="020B0502020104020203" pitchFamily="34" charset="0"/>
              </a:rPr>
              <a:t>推理系统生命周期管理</a:t>
            </a:r>
            <a:endParaRPr lang="en-US" altLang="zh-CN" sz="2000" dirty="0">
              <a:solidFill>
                <a:srgbClr val="374154"/>
              </a:solidFill>
              <a:latin typeface="Gill Sans MT" panose="020B0502020104020203" pitchFamily="34" charset="0"/>
            </a:endParaRPr>
          </a:p>
          <a:p>
            <a:pPr lvl="1">
              <a:lnSpc>
                <a:spcPct val="130000"/>
              </a:lnSpc>
              <a:buFont typeface="Arial" panose="020B0604020202020204" pitchFamily="34" charset="0"/>
              <a:buChar char="•"/>
            </a:pPr>
            <a:r>
              <a:rPr lang="zh-CN" altLang="en-US" sz="2000" dirty="0">
                <a:solidFill>
                  <a:srgbClr val="374154"/>
                </a:solidFill>
                <a:latin typeface="Gill Sans MT" panose="020B0502020104020203" pitchFamily="34" charset="0"/>
              </a:rPr>
              <a:t>推理引擎介绍</a:t>
            </a:r>
            <a:endParaRPr lang="en-US" altLang="zh-CN" sz="2000" dirty="0">
              <a:solidFill>
                <a:srgbClr val="374154"/>
              </a:solidFill>
              <a:latin typeface="Gill Sans MT" panose="020B0502020104020203" pitchFamily="34" charset="0"/>
            </a:endParaRPr>
          </a:p>
          <a:p>
            <a:pPr marL="457200" indent="-457200">
              <a:lnSpc>
                <a:spcPct val="130000"/>
              </a:lnSpc>
              <a:buFont typeface="+mj-lt"/>
              <a:buAutoNum type="arabicPeriod"/>
            </a:pPr>
            <a:r>
              <a:rPr lang="zh-CN" altLang="en-US" sz="2400" b="1" dirty="0">
                <a:solidFill>
                  <a:srgbClr val="374154"/>
                </a:solidFill>
                <a:latin typeface="Gill Sans MT" panose="020B0502020104020203" pitchFamily="34" charset="0"/>
              </a:rPr>
              <a:t>模型小型化</a:t>
            </a:r>
            <a:endParaRPr lang="en-US" altLang="zh-CN" sz="2400" b="1" dirty="0">
              <a:solidFill>
                <a:srgbClr val="374154"/>
              </a:solidFill>
              <a:latin typeface="Gill Sans MT" panose="020B0502020104020203" pitchFamily="34" charset="0"/>
            </a:endParaRPr>
          </a:p>
          <a:p>
            <a:pPr lvl="1">
              <a:lnSpc>
                <a:spcPct val="130000"/>
              </a:lnSpc>
              <a:buFont typeface="Arial" panose="020B0604020202020204" pitchFamily="34" charset="0"/>
              <a:buChar char="•"/>
            </a:pPr>
            <a:r>
              <a:rPr lang="en-US" altLang="zh-CN" sz="2000" dirty="0">
                <a:solidFill>
                  <a:srgbClr val="374154"/>
                </a:solidFill>
                <a:latin typeface="Gill Sans MT" panose="020B0502020104020203" pitchFamily="34" charset="0"/>
              </a:rPr>
              <a:t>NAS</a:t>
            </a:r>
            <a:r>
              <a:rPr lang="zh-CN" altLang="en-US" sz="2000" dirty="0">
                <a:solidFill>
                  <a:srgbClr val="374154"/>
                </a:solidFill>
                <a:latin typeface="Gill Sans MT" panose="020B0502020104020203" pitchFamily="34" charset="0"/>
              </a:rPr>
              <a:t>神经网络搜索</a:t>
            </a:r>
            <a:endParaRPr lang="en-US" altLang="zh-CN" sz="2000" dirty="0">
              <a:solidFill>
                <a:srgbClr val="374154"/>
              </a:solidFill>
              <a:latin typeface="Gill Sans MT" panose="020B0502020104020203" pitchFamily="34" charset="0"/>
            </a:endParaRPr>
          </a:p>
          <a:p>
            <a:pPr lvl="1">
              <a:lnSpc>
                <a:spcPct val="130000"/>
              </a:lnSpc>
              <a:buFont typeface="Arial" panose="020B0604020202020204" pitchFamily="34" charset="0"/>
              <a:buChar char="•"/>
            </a:pPr>
            <a:r>
              <a:rPr lang="en-US" altLang="zh-CN" sz="2000" dirty="0">
                <a:solidFill>
                  <a:srgbClr val="374154"/>
                </a:solidFill>
                <a:latin typeface="Gill Sans MT" panose="020B0502020104020203" pitchFamily="34" charset="0"/>
              </a:rPr>
              <a:t>CNN</a:t>
            </a:r>
            <a:r>
              <a:rPr lang="zh-CN" altLang="en-US" sz="2000" dirty="0">
                <a:solidFill>
                  <a:srgbClr val="374154"/>
                </a:solidFill>
                <a:latin typeface="Gill Sans MT" panose="020B0502020104020203" pitchFamily="34" charset="0"/>
              </a:rPr>
              <a:t>小型化结构</a:t>
            </a:r>
            <a:endParaRPr lang="en-US" altLang="zh-CN" sz="2000" dirty="0">
              <a:solidFill>
                <a:srgbClr val="374154"/>
              </a:solidFill>
              <a:latin typeface="Gill Sans MT" panose="020B0502020104020203" pitchFamily="34" charset="0"/>
            </a:endParaRPr>
          </a:p>
          <a:p>
            <a:pPr lvl="1">
              <a:lnSpc>
                <a:spcPct val="130000"/>
              </a:lnSpc>
              <a:buFont typeface="Arial" panose="020B0604020202020204" pitchFamily="34" charset="0"/>
              <a:buChar char="•"/>
            </a:pPr>
            <a:r>
              <a:rPr lang="en-US" altLang="zh-CN" sz="2000" dirty="0">
                <a:solidFill>
                  <a:srgbClr val="374154"/>
                </a:solidFill>
                <a:latin typeface="Gill Sans MT" panose="020B0502020104020203" pitchFamily="34" charset="0"/>
              </a:rPr>
              <a:t>Transform</a:t>
            </a:r>
            <a:r>
              <a:rPr lang="zh-CN" altLang="en-US" sz="2000" dirty="0">
                <a:solidFill>
                  <a:srgbClr val="374154"/>
                </a:solidFill>
                <a:latin typeface="Gill Sans MT" panose="020B0502020104020203" pitchFamily="34" charset="0"/>
              </a:rPr>
              <a:t>小型化结构</a:t>
            </a:r>
            <a:endParaRPr lang="en-US" altLang="zh-CN" sz="2000" dirty="0">
              <a:solidFill>
                <a:srgbClr val="374154"/>
              </a:solidFill>
              <a:latin typeface="Gill Sans MT" panose="020B0502020104020203" pitchFamily="34" charset="0"/>
            </a:endParaRPr>
          </a:p>
          <a:p>
            <a:pPr marL="457200" indent="-457200">
              <a:lnSpc>
                <a:spcPct val="130000"/>
              </a:lnSpc>
              <a:buFont typeface="+mj-lt"/>
              <a:buAutoNum type="arabicPeriod" startAt="3"/>
            </a:pPr>
            <a:r>
              <a:rPr lang="zh-CN" altLang="en-US" sz="2400" b="1" dirty="0">
                <a:solidFill>
                  <a:srgbClr val="374154"/>
                </a:solidFill>
                <a:latin typeface="Gill Sans MT" panose="020B0502020104020203" pitchFamily="34" charset="0"/>
              </a:rPr>
              <a:t>离线优化压缩</a:t>
            </a:r>
            <a:endParaRPr lang="en-US" altLang="zh-CN" sz="2400" b="1" dirty="0">
              <a:solidFill>
                <a:srgbClr val="374154"/>
              </a:solidFill>
              <a:latin typeface="Gill Sans MT" panose="020B0502020104020203" pitchFamily="34" charset="0"/>
            </a:endParaRPr>
          </a:p>
          <a:p>
            <a:pPr lvl="1">
              <a:lnSpc>
                <a:spcPct val="130000"/>
              </a:lnSpc>
              <a:buFont typeface="Arial" panose="020B0604020202020204" pitchFamily="34" charset="0"/>
              <a:buChar char="•"/>
            </a:pPr>
            <a:r>
              <a:rPr lang="zh-CN" altLang="en-US" sz="2000" dirty="0">
                <a:solidFill>
                  <a:srgbClr val="374154"/>
                </a:solidFill>
                <a:latin typeface="Gill Sans MT" panose="020B0502020104020203" pitchFamily="34" charset="0"/>
              </a:rPr>
              <a:t>低比特量化</a:t>
            </a:r>
            <a:endParaRPr lang="en-US" altLang="zh-CN" sz="2000" dirty="0">
              <a:solidFill>
                <a:srgbClr val="374154"/>
              </a:solidFill>
              <a:latin typeface="Gill Sans MT" panose="020B0502020104020203" pitchFamily="34" charset="0"/>
            </a:endParaRPr>
          </a:p>
          <a:p>
            <a:pPr lvl="1">
              <a:lnSpc>
                <a:spcPct val="130000"/>
              </a:lnSpc>
              <a:buFont typeface="Arial" panose="020B0604020202020204" pitchFamily="34" charset="0"/>
              <a:buChar char="•"/>
            </a:pPr>
            <a:r>
              <a:rPr lang="zh-CN" altLang="en-US" sz="2000" dirty="0">
                <a:solidFill>
                  <a:srgbClr val="374154"/>
                </a:solidFill>
                <a:latin typeface="Gill Sans MT" panose="020B0502020104020203" pitchFamily="34" charset="0"/>
              </a:rPr>
              <a:t>模型剪枝</a:t>
            </a:r>
            <a:endParaRPr lang="en-US" altLang="zh-CN" sz="2000" dirty="0">
              <a:solidFill>
                <a:srgbClr val="374154"/>
              </a:solidFill>
              <a:latin typeface="Gill Sans MT" panose="020B0502020104020203" pitchFamily="34" charset="0"/>
            </a:endParaRPr>
          </a:p>
          <a:p>
            <a:pPr lvl="1">
              <a:lnSpc>
                <a:spcPct val="130000"/>
              </a:lnSpc>
              <a:buFont typeface="Arial" panose="020B0604020202020204" pitchFamily="34" charset="0"/>
              <a:buChar char="•"/>
            </a:pPr>
            <a:r>
              <a:rPr lang="zh-CN" altLang="en-US" sz="2000" dirty="0">
                <a:solidFill>
                  <a:srgbClr val="374154"/>
                </a:solidFill>
                <a:latin typeface="Gill Sans MT" panose="020B0502020104020203" pitchFamily="34" charset="0"/>
              </a:rPr>
              <a:t>知识蒸馏</a:t>
            </a:r>
            <a:endParaRPr lang="en-US" altLang="zh-CN" sz="2000" dirty="0">
              <a:solidFill>
                <a:srgbClr val="374154"/>
              </a:solidFill>
              <a:latin typeface="Gill Sans MT" panose="020B0502020104020203" pitchFamily="34" charset="0"/>
            </a:endParaRPr>
          </a:p>
          <a:p>
            <a:pPr marL="457200" indent="-457200">
              <a:lnSpc>
                <a:spcPct val="130000"/>
              </a:lnSpc>
              <a:buFont typeface="+mj-lt"/>
              <a:buAutoNum type="arabicPeriod" startAt="3"/>
            </a:pPr>
            <a:r>
              <a:rPr lang="zh-CN" altLang="en-US" sz="2400" b="1" dirty="0">
                <a:solidFill>
                  <a:srgbClr val="374154"/>
                </a:solidFill>
                <a:latin typeface="Gill Sans MT" panose="020B0502020104020203" pitchFamily="34" charset="0"/>
              </a:rPr>
              <a:t>模型转换与优化</a:t>
            </a:r>
            <a:endParaRPr lang="en-US" altLang="zh-CN" sz="2400" b="1" dirty="0">
              <a:solidFill>
                <a:srgbClr val="374154"/>
              </a:solidFill>
              <a:latin typeface="Gill Sans MT" panose="020B0502020104020203" pitchFamily="34" charset="0"/>
            </a:endParaRPr>
          </a:p>
          <a:p>
            <a:pPr lvl="1">
              <a:lnSpc>
                <a:spcPct val="130000"/>
              </a:lnSpc>
              <a:buFont typeface="Arial" panose="020B0604020202020204" pitchFamily="34" charset="0"/>
              <a:buChar char="•"/>
            </a:pPr>
            <a:r>
              <a:rPr lang="zh-CN" altLang="en-US" sz="2000" dirty="0">
                <a:solidFill>
                  <a:srgbClr val="374154"/>
                </a:solidFill>
                <a:latin typeface="Gill Sans MT" panose="020B0502020104020203" pitchFamily="34" charset="0"/>
              </a:rPr>
              <a:t>模型格式转换</a:t>
            </a:r>
            <a:endParaRPr lang="en-US" altLang="zh-CN" sz="2000" dirty="0">
              <a:solidFill>
                <a:srgbClr val="374154"/>
              </a:solidFill>
              <a:latin typeface="Gill Sans MT" panose="020B0502020104020203" pitchFamily="34" charset="0"/>
            </a:endParaRPr>
          </a:p>
          <a:p>
            <a:pPr lvl="1">
              <a:lnSpc>
                <a:spcPct val="130000"/>
              </a:lnSpc>
              <a:buFont typeface="Arial" panose="020B0604020202020204" pitchFamily="34" charset="0"/>
              <a:buChar char="•"/>
            </a:pPr>
            <a:r>
              <a:rPr lang="zh-CN" altLang="en-US" sz="2000" dirty="0">
                <a:solidFill>
                  <a:srgbClr val="374154"/>
                </a:solidFill>
                <a:latin typeface="Gill Sans MT" panose="020B0502020104020203" pitchFamily="34" charset="0"/>
              </a:rPr>
              <a:t>模型离线优化（算子融合</a:t>
            </a:r>
            <a:r>
              <a:rPr lang="en-US" altLang="zh-CN" sz="2000" dirty="0">
                <a:solidFill>
                  <a:srgbClr val="374154"/>
                </a:solidFill>
                <a:latin typeface="Gill Sans MT" panose="020B0502020104020203" pitchFamily="34" charset="0"/>
              </a:rPr>
              <a:t>/</a:t>
            </a:r>
            <a:r>
              <a:rPr lang="zh-CN" altLang="en-US" sz="2000" dirty="0">
                <a:solidFill>
                  <a:srgbClr val="374154"/>
                </a:solidFill>
                <a:latin typeface="Gill Sans MT" panose="020B0502020104020203" pitchFamily="34" charset="0"/>
              </a:rPr>
              <a:t>重排</a:t>
            </a:r>
            <a:r>
              <a:rPr lang="en-US" altLang="zh-CN" sz="2000" dirty="0">
                <a:solidFill>
                  <a:srgbClr val="374154"/>
                </a:solidFill>
                <a:latin typeface="Gill Sans MT" panose="020B0502020104020203" pitchFamily="34" charset="0"/>
              </a:rPr>
              <a:t>/</a:t>
            </a:r>
            <a:r>
              <a:rPr lang="zh-CN" altLang="en-US" sz="2000" dirty="0">
                <a:solidFill>
                  <a:srgbClr val="374154"/>
                </a:solidFill>
                <a:latin typeface="Gill Sans MT" panose="020B0502020104020203" pitchFamily="34" charset="0"/>
              </a:rPr>
              <a:t>替换）</a:t>
            </a:r>
            <a:endParaRPr lang="en-US" altLang="zh-CN" sz="2000" dirty="0">
              <a:solidFill>
                <a:srgbClr val="374154"/>
              </a:solidFill>
              <a:latin typeface="Gill Sans MT" panose="020B0502020104020203" pitchFamily="34" charset="0"/>
            </a:endParaRPr>
          </a:p>
          <a:p>
            <a:pPr marL="457200" lvl="1" indent="-457200">
              <a:lnSpc>
                <a:spcPct val="130000"/>
              </a:lnSpc>
              <a:buFont typeface="+mj-lt"/>
              <a:buAutoNum type="arabicPeriod" startAt="5"/>
            </a:pPr>
            <a:r>
              <a:rPr lang="zh-CN" altLang="en-US" sz="2400" b="1" dirty="0">
                <a:solidFill>
                  <a:srgbClr val="374154"/>
                </a:solidFill>
                <a:latin typeface="Gill Sans MT" panose="020B0502020104020203" pitchFamily="34" charset="0"/>
              </a:rPr>
              <a:t>在线优化与</a:t>
            </a:r>
            <a:r>
              <a:rPr lang="en-US" altLang="zh-CN" sz="2400" b="1" dirty="0">
                <a:solidFill>
                  <a:srgbClr val="374154"/>
                </a:solidFill>
                <a:latin typeface="Gill Sans MT" panose="020B0502020104020203" pitchFamily="34" charset="0"/>
              </a:rPr>
              <a:t>Runtime</a:t>
            </a:r>
            <a:endParaRPr lang="en-US" altLang="zh-CN" sz="2000" dirty="0">
              <a:solidFill>
                <a:srgbClr val="374154"/>
              </a:solidFill>
              <a:latin typeface="Gill Sans MT" panose="020B0502020104020203" pitchFamily="34" charset="0"/>
            </a:endParaRPr>
          </a:p>
          <a:p>
            <a:pPr lvl="1">
              <a:lnSpc>
                <a:spcPct val="130000"/>
              </a:lnSpc>
              <a:buFont typeface="Arial" panose="020B0604020202020204" pitchFamily="34" charset="0"/>
              <a:buChar char="•"/>
            </a:pPr>
            <a:r>
              <a:rPr lang="zh-CN" altLang="en-US" sz="2000" dirty="0">
                <a:solidFill>
                  <a:srgbClr val="374154"/>
                </a:solidFill>
                <a:latin typeface="Gill Sans MT" panose="020B0502020104020203" pitchFamily="34" charset="0"/>
              </a:rPr>
              <a:t>动态</a:t>
            </a:r>
            <a:r>
              <a:rPr lang="en-US" altLang="zh-CN" sz="2000" dirty="0">
                <a:solidFill>
                  <a:srgbClr val="374154"/>
                </a:solidFill>
                <a:latin typeface="Gill Sans MT" panose="020B0502020104020203" pitchFamily="34" charset="0"/>
              </a:rPr>
              <a:t>batch</a:t>
            </a:r>
          </a:p>
          <a:p>
            <a:pPr lvl="1">
              <a:lnSpc>
                <a:spcPct val="130000"/>
              </a:lnSpc>
              <a:buFont typeface="Arial" panose="020B0604020202020204" pitchFamily="34" charset="0"/>
              <a:buChar char="•"/>
            </a:pPr>
            <a:r>
              <a:rPr lang="en-US" altLang="zh-CN" sz="2000" dirty="0">
                <a:solidFill>
                  <a:srgbClr val="374154"/>
                </a:solidFill>
                <a:latin typeface="Gill Sans MT" panose="020B0502020104020203" pitchFamily="34" charset="0"/>
              </a:rPr>
              <a:t>bin</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Packing</a:t>
            </a:r>
          </a:p>
        </p:txBody>
      </p:sp>
      <p:sp>
        <p:nvSpPr>
          <p:cNvPr id="5" name="内容占位符 2">
            <a:extLst>
              <a:ext uri="{FF2B5EF4-FFF2-40B4-BE49-F238E27FC236}">
                <a16:creationId xmlns:a16="http://schemas.microsoft.com/office/drawing/2014/main" id="{22A316CF-0495-484E-A9C6-5503F04C41FE}"/>
              </a:ext>
            </a:extLst>
          </p:cNvPr>
          <p:cNvSpPr>
            <a:spLocks noGrp="1"/>
          </p:cNvSpPr>
          <p:nvPr/>
        </p:nvSpPr>
        <p:spPr>
          <a:xfrm>
            <a:off x="6170389" y="1196752"/>
            <a:ext cx="4968552" cy="4739402"/>
          </a:xfrm>
          <a:prstGeom prst="rect">
            <a:avLst/>
          </a:prstGeom>
          <a:noFill/>
        </p:spPr>
        <p:txBody>
          <a:bodyPr numCol="1" anchor="t"/>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startAt="3"/>
            </a:pPr>
            <a:endParaRPr lang="en-US" altLang="zh-CN" sz="2000" dirty="0">
              <a:solidFill>
                <a:srgbClr val="374154"/>
              </a:solidFill>
              <a:latin typeface="Gill Sans MT" panose="020B0502020104020203" pitchFamily="34" charset="0"/>
            </a:endParaRPr>
          </a:p>
        </p:txBody>
      </p:sp>
    </p:spTree>
    <p:extLst>
      <p:ext uri="{BB962C8B-B14F-4D97-AF65-F5344CB8AC3E}">
        <p14:creationId xmlns:p14="http://schemas.microsoft.com/office/powerpoint/2010/main" val="2619283142"/>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Talk Overview</a:t>
            </a:r>
            <a:endParaRPr kumimoji="1" lang="zh-CN" altLang="en-US" b="0" dirty="0">
              <a:solidFill>
                <a:srgbClr val="FFC000"/>
              </a:solidFill>
              <a:latin typeface="Futura Medium" panose="020B0602020204020303" pitchFamily="34" charset="-79"/>
              <a:cs typeface="Futura Medium" panose="020B0602020204020303" pitchFamily="34" charset="-79"/>
            </a:endParaRPr>
          </a:p>
        </p:txBody>
      </p:sp>
      <p:sp>
        <p:nvSpPr>
          <p:cNvPr id="12" name="内容占位符 2">
            <a:extLst>
              <a:ext uri="{FF2B5EF4-FFF2-40B4-BE49-F238E27FC236}">
                <a16:creationId xmlns:a16="http://schemas.microsoft.com/office/drawing/2014/main" id="{777ED92B-92FB-8C4F-8239-77690F664FFA}"/>
              </a:ext>
            </a:extLst>
          </p:cNvPr>
          <p:cNvSpPr>
            <a:spLocks noGrp="1"/>
          </p:cNvSpPr>
          <p:nvPr/>
        </p:nvSpPr>
        <p:spPr>
          <a:xfrm>
            <a:off x="760661" y="1196752"/>
            <a:ext cx="10594304" cy="4739402"/>
          </a:xfrm>
          <a:prstGeom prst="rect">
            <a:avLst/>
          </a:prstGeom>
          <a:noFill/>
        </p:spPr>
        <p:txBody>
          <a:bodyPr numCol="1"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lvl="1" indent="-457200">
              <a:buFont typeface="+mj-lt"/>
              <a:buAutoNum type="arabicPeriod"/>
            </a:pPr>
            <a:r>
              <a:rPr lang="zh-CN" altLang="en-US" sz="2400" b="1" dirty="0">
                <a:solidFill>
                  <a:srgbClr val="374154"/>
                </a:solidFill>
                <a:latin typeface="Gill Sans MT" panose="020B0502020104020203" pitchFamily="34" charset="0"/>
              </a:rPr>
              <a:t>模型格式转换</a:t>
            </a:r>
            <a:endParaRPr lang="en-US" altLang="zh-CN" sz="2400" b="1" dirty="0">
              <a:solidFill>
                <a:srgbClr val="374154"/>
              </a:solidFill>
              <a:latin typeface="Gill Sans MT" panose="020B0502020104020203" pitchFamily="34" charset="0"/>
            </a:endParaRPr>
          </a:p>
          <a:p>
            <a:pPr lvl="1">
              <a:buFont typeface="Arial" panose="020B0604020202020204" pitchFamily="34" charset="0"/>
              <a:buChar char="•"/>
            </a:pPr>
            <a:r>
              <a:rPr lang="en-US" altLang="zh-CN" sz="2000" dirty="0">
                <a:solidFill>
                  <a:srgbClr val="374154"/>
                </a:solidFill>
                <a:latin typeface="Gill Sans MT" panose="020B0502020104020203" pitchFamily="34" charset="0"/>
              </a:rPr>
              <a:t>Challenges and objectives</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a:t>
            </a:r>
            <a:r>
              <a:rPr lang="zh-CN" altLang="en-US" sz="2000" dirty="0">
                <a:solidFill>
                  <a:srgbClr val="374154"/>
                </a:solidFill>
                <a:latin typeface="Gill Sans MT" panose="020B0502020104020203" pitchFamily="34" charset="0"/>
              </a:rPr>
              <a:t> 挑战与目标</a:t>
            </a:r>
            <a:endParaRPr lang="en-US" altLang="zh-CN" sz="2000" dirty="0">
              <a:solidFill>
                <a:srgbClr val="374154"/>
              </a:solidFill>
              <a:latin typeface="Gill Sans MT" panose="020B0502020104020203" pitchFamily="34" charset="0"/>
            </a:endParaRPr>
          </a:p>
          <a:p>
            <a:pPr lvl="1">
              <a:buFont typeface="Arial" panose="020B0604020202020204" pitchFamily="34" charset="0"/>
              <a:buChar char="•"/>
            </a:pPr>
            <a:r>
              <a:rPr lang="en-US" altLang="zh-CN" sz="2000" dirty="0">
                <a:solidFill>
                  <a:srgbClr val="374154"/>
                </a:solidFill>
                <a:latin typeface="Gill Sans MT" panose="020B0502020104020203" pitchFamily="34" charset="0"/>
              </a:rPr>
              <a:t>protobuffer</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flatbuffer</a:t>
            </a:r>
            <a:r>
              <a:rPr lang="zh-CN" altLang="en-US" sz="2000" dirty="0">
                <a:solidFill>
                  <a:srgbClr val="374154"/>
                </a:solidFill>
                <a:latin typeface="Gill Sans MT" panose="020B0502020104020203" pitchFamily="34" charset="0"/>
              </a:rPr>
              <a:t> 文件格式</a:t>
            </a:r>
            <a:endParaRPr lang="en-US" altLang="zh-CN" sz="2000" dirty="0">
              <a:solidFill>
                <a:srgbClr val="374154"/>
              </a:solidFill>
              <a:latin typeface="Gill Sans MT" panose="020B0502020104020203" pitchFamily="34" charset="0"/>
            </a:endParaRPr>
          </a:p>
          <a:p>
            <a:pPr lvl="1">
              <a:buFont typeface="Arial" panose="020B0604020202020204" pitchFamily="34" charset="0"/>
              <a:buChar char="•"/>
            </a:pPr>
            <a:r>
              <a:rPr lang="en-US" altLang="zh-CN" sz="2000" dirty="0">
                <a:solidFill>
                  <a:srgbClr val="374154"/>
                </a:solidFill>
                <a:latin typeface="Gill Sans MT" panose="020B0502020104020203" pitchFamily="34" charset="0"/>
              </a:rPr>
              <a:t>Principle and architecture</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a:t>
            </a:r>
            <a:r>
              <a:rPr lang="zh-CN" altLang="en-US" sz="2000" dirty="0">
                <a:solidFill>
                  <a:srgbClr val="374154"/>
                </a:solidFill>
                <a:latin typeface="Gill Sans MT" panose="020B0502020104020203" pitchFamily="34" charset="0"/>
              </a:rPr>
              <a:t> 转换模块原理与架构 </a:t>
            </a:r>
            <a:endParaRPr lang="en-US" altLang="zh-CN" sz="2000" dirty="0">
              <a:solidFill>
                <a:srgbClr val="374154"/>
              </a:solidFill>
              <a:latin typeface="Gill Sans MT" panose="020B0502020104020203" pitchFamily="34" charset="0"/>
            </a:endParaRPr>
          </a:p>
          <a:p>
            <a:pPr lvl="1">
              <a:buFont typeface="Arial" panose="020B0604020202020204" pitchFamily="34" charset="0"/>
              <a:buChar char="•"/>
            </a:pPr>
            <a:r>
              <a:rPr lang="en-US" altLang="zh-CN" sz="2000" dirty="0">
                <a:solidFill>
                  <a:srgbClr val="374154"/>
                </a:solidFill>
                <a:latin typeface="Gill Sans MT" panose="020B0502020104020203" pitchFamily="34" charset="0"/>
              </a:rPr>
              <a:t>ONNX Introduction</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ONNX</a:t>
            </a:r>
            <a:r>
              <a:rPr lang="zh-CN" altLang="en-US" sz="2000" dirty="0">
                <a:solidFill>
                  <a:srgbClr val="374154"/>
                </a:solidFill>
                <a:latin typeface="Gill Sans MT" panose="020B0502020104020203" pitchFamily="34" charset="0"/>
              </a:rPr>
              <a:t> 转换介绍</a:t>
            </a:r>
            <a:endParaRPr lang="en-US" altLang="zh-CN" sz="2000" dirty="0">
              <a:solidFill>
                <a:srgbClr val="374154"/>
              </a:solidFill>
              <a:latin typeface="Gill Sans MT" panose="020B0502020104020203" pitchFamily="34" charset="0"/>
            </a:endParaRPr>
          </a:p>
        </p:txBody>
      </p:sp>
    </p:spTree>
    <p:extLst>
      <p:ext uri="{BB962C8B-B14F-4D97-AF65-F5344CB8AC3E}">
        <p14:creationId xmlns:p14="http://schemas.microsoft.com/office/powerpoint/2010/main" val="3126351782"/>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30C7523B-709E-5F45-AD32-28D74F8A6B31}"/>
              </a:ext>
            </a:extLst>
          </p:cNvPr>
          <p:cNvSpPr>
            <a:spLocks noGrp="1"/>
          </p:cNvSpPr>
          <p:nvPr>
            <p:ph type="title"/>
          </p:nvPr>
        </p:nvSpPr>
        <p:spPr/>
        <p:txBody>
          <a:bodyPr/>
          <a:lstStyle/>
          <a:p>
            <a:r>
              <a:rPr lang="zh-CN" altLang="en-US" dirty="0"/>
              <a:t>推理引擎架构</a:t>
            </a:r>
          </a:p>
        </p:txBody>
      </p:sp>
      <p:pic>
        <p:nvPicPr>
          <p:cNvPr id="3" name="图片 2">
            <a:extLst>
              <a:ext uri="{FF2B5EF4-FFF2-40B4-BE49-F238E27FC236}">
                <a16:creationId xmlns:a16="http://schemas.microsoft.com/office/drawing/2014/main" id="{2469B020-84D1-6043-B0F6-B28693D5455D}"/>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3516499" y="1124744"/>
            <a:ext cx="5961801" cy="5053686"/>
          </a:xfrm>
          <a:prstGeom prst="rect">
            <a:avLst/>
          </a:prstGeom>
        </p:spPr>
      </p:pic>
      <p:sp>
        <p:nvSpPr>
          <p:cNvPr id="7" name="矩形 6">
            <a:extLst>
              <a:ext uri="{FF2B5EF4-FFF2-40B4-BE49-F238E27FC236}">
                <a16:creationId xmlns:a16="http://schemas.microsoft.com/office/drawing/2014/main" id="{9702D777-5A22-9943-8A81-CFC7D920B5C0}"/>
              </a:ext>
            </a:extLst>
          </p:cNvPr>
          <p:cNvSpPr/>
          <p:nvPr/>
        </p:nvSpPr>
        <p:spPr bwMode="auto">
          <a:xfrm>
            <a:off x="3434085" y="2132856"/>
            <a:ext cx="2808312" cy="1080120"/>
          </a:xfrm>
          <a:prstGeom prst="rect">
            <a:avLst/>
          </a:prstGeom>
          <a:noFill/>
          <a:ln w="38100" cap="flat" cmpd="sng" algn="ctr">
            <a:solidFill>
              <a:srgbClr val="C00000"/>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spTree>
    <p:extLst>
      <p:ext uri="{BB962C8B-B14F-4D97-AF65-F5344CB8AC3E}">
        <p14:creationId xmlns:p14="http://schemas.microsoft.com/office/powerpoint/2010/main" val="1180166613"/>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980728"/>
            <a:ext cx="10963473" cy="4824536"/>
          </a:xfrm>
          <a:prstGeom prst="rect">
            <a:avLst/>
          </a:prstGeom>
          <a:noFill/>
        </p:spPr>
        <p:txBody>
          <a:bodyPr anchor="ct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pPr algn="ctr"/>
            <a:r>
              <a:rPr lang="zh-CN" altLang="en-US" sz="9600" b="0" dirty="0">
                <a:solidFill>
                  <a:srgbClr val="C00000"/>
                </a:solidFill>
                <a:latin typeface="Futura Medium" panose="020B0602020204020303" pitchFamily="34" charset="-79"/>
                <a:cs typeface="Futura Medium" panose="020B0602020204020303" pitchFamily="34" charset="-79"/>
                <a:sym typeface="Huawei Sans" panose="020C0503030203020204" pitchFamily="34" charset="0"/>
              </a:rPr>
              <a:t>挑战与目标</a:t>
            </a:r>
            <a:endParaRPr kumimoji="1" lang="zh-CN" altLang="en-US" sz="9600" b="0" dirty="0">
              <a:solidFill>
                <a:srgbClr val="C00000"/>
              </a:solidFill>
              <a:latin typeface="Futura Medium" panose="020B0602020204020303" pitchFamily="34" charset="-79"/>
              <a:cs typeface="Futura Medium" panose="020B0602020204020303" pitchFamily="34" charset="-79"/>
            </a:endParaRPr>
          </a:p>
        </p:txBody>
      </p:sp>
    </p:spTree>
    <p:extLst>
      <p:ext uri="{BB962C8B-B14F-4D97-AF65-F5344CB8AC3E}">
        <p14:creationId xmlns:p14="http://schemas.microsoft.com/office/powerpoint/2010/main" val="3340961041"/>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1EE43E42-0F5F-8144-A3DF-E8EDD0648BA6}"/>
              </a:ext>
            </a:extLst>
          </p:cNvPr>
          <p:cNvSpPr>
            <a:spLocks noGrp="1"/>
          </p:cNvSpPr>
          <p:nvPr>
            <p:ph type="title"/>
          </p:nvPr>
        </p:nvSpPr>
        <p:spPr/>
        <p:txBody>
          <a:bodyPr/>
          <a:lstStyle/>
          <a:p>
            <a:r>
              <a:rPr lang="zh-CN" altLang="en-US" dirty="0"/>
              <a:t>冗余分析</a:t>
            </a:r>
          </a:p>
        </p:txBody>
      </p:sp>
      <p:sp>
        <p:nvSpPr>
          <p:cNvPr id="6" name="内容占位符 5">
            <a:extLst>
              <a:ext uri="{FF2B5EF4-FFF2-40B4-BE49-F238E27FC236}">
                <a16:creationId xmlns:a16="http://schemas.microsoft.com/office/drawing/2014/main" id="{B9AA1024-FF61-AD4A-87F4-5C067193FEE8}"/>
              </a:ext>
            </a:extLst>
          </p:cNvPr>
          <p:cNvSpPr>
            <a:spLocks noGrp="1"/>
          </p:cNvSpPr>
          <p:nvPr>
            <p:ph sz="half" idx="1"/>
          </p:nvPr>
        </p:nvSpPr>
        <p:spPr/>
        <p:txBody>
          <a:bodyPr/>
          <a:lstStyle/>
          <a:p>
            <a:pPr marL="457200" indent="-457200">
              <a:buFont typeface="+mj-lt"/>
              <a:buAutoNum type="arabicPeriod"/>
            </a:pPr>
            <a:endParaRPr lang="zh-CN" altLang="en-US" dirty="0"/>
          </a:p>
        </p:txBody>
      </p:sp>
      <p:pic>
        <p:nvPicPr>
          <p:cNvPr id="2" name="图片 1">
            <a:extLst>
              <a:ext uri="{FF2B5EF4-FFF2-40B4-BE49-F238E27FC236}">
                <a16:creationId xmlns:a16="http://schemas.microsoft.com/office/drawing/2014/main" id="{2B7F5B19-519B-814D-B2BA-B0E53A19546F}"/>
              </a:ext>
            </a:extLst>
          </p:cNvPr>
          <p:cNvPicPr>
            <a:picLocks noChangeAspect="1"/>
          </p:cNvPicPr>
          <p:nvPr/>
        </p:nvPicPr>
        <p:blipFill>
          <a:blip r:embed="rId2"/>
          <a:stretch>
            <a:fillRect/>
          </a:stretch>
        </p:blipFill>
        <p:spPr>
          <a:xfrm>
            <a:off x="2676371" y="2132856"/>
            <a:ext cx="6858000" cy="3670300"/>
          </a:xfrm>
          <a:prstGeom prst="rect">
            <a:avLst/>
          </a:prstGeom>
        </p:spPr>
      </p:pic>
    </p:spTree>
    <p:extLst>
      <p:ext uri="{BB962C8B-B14F-4D97-AF65-F5344CB8AC3E}">
        <p14:creationId xmlns:p14="http://schemas.microsoft.com/office/powerpoint/2010/main" val="2081238901"/>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99702073-7081-F241-B011-FE2CDD09310E}"/>
              </a:ext>
            </a:extLst>
          </p:cNvPr>
          <p:cNvSpPr>
            <a:spLocks noGrp="1"/>
          </p:cNvSpPr>
          <p:nvPr>
            <p:ph type="title"/>
          </p:nvPr>
        </p:nvSpPr>
        <p:spPr/>
        <p:txBody>
          <a:bodyPr/>
          <a:lstStyle/>
          <a:p>
            <a:endParaRPr lang="zh-CN" altLang="en-US"/>
          </a:p>
        </p:txBody>
      </p:sp>
      <p:sp>
        <p:nvSpPr>
          <p:cNvPr id="6" name="内容占位符 5">
            <a:extLst>
              <a:ext uri="{FF2B5EF4-FFF2-40B4-BE49-F238E27FC236}">
                <a16:creationId xmlns:a16="http://schemas.microsoft.com/office/drawing/2014/main" id="{D6E33219-0D41-2B42-9187-0FD10E15F22B}"/>
              </a:ext>
            </a:extLst>
          </p:cNvPr>
          <p:cNvSpPr>
            <a:spLocks noGrp="1"/>
          </p:cNvSpPr>
          <p:nvPr>
            <p:ph sz="half" idx="1"/>
          </p:nvPr>
        </p:nvSpPr>
        <p:spPr/>
        <p:txBody>
          <a:bodyPr/>
          <a:lstStyle/>
          <a:p>
            <a:r>
              <a:rPr lang="zh-CN" altLang="en-US" dirty="0"/>
              <a:t>结构冗余：模型结构中的无效计算节点，也是惟一可以无损去除的冗余类型</a:t>
            </a:r>
          </a:p>
          <a:p>
            <a:r>
              <a:rPr lang="zh-CN" altLang="en-US" dirty="0"/>
              <a:t>精度冗余：深度学习推理引擎的数据单元是张量，一般是</a:t>
            </a:r>
            <a:r>
              <a:rPr lang="en-US" altLang="zh-CN" dirty="0"/>
              <a:t>32</a:t>
            </a:r>
            <a:r>
              <a:rPr lang="zh-CN" altLang="en-US" dirty="0"/>
              <a:t>位浮点数组，</a:t>
            </a:r>
            <a:r>
              <a:rPr lang="en-US" altLang="zh-CN" dirty="0"/>
              <a:t>32</a:t>
            </a:r>
            <a:r>
              <a:rPr lang="zh-CN" altLang="en-US" dirty="0"/>
              <a:t>位浮点的范围在很多场景是存在冗余的，往往可以压缩到</a:t>
            </a:r>
            <a:r>
              <a:rPr lang="en-US" altLang="zh-CN" dirty="0"/>
              <a:t>16</a:t>
            </a:r>
            <a:r>
              <a:rPr lang="zh-CN" altLang="en-US" dirty="0"/>
              <a:t>位或者</a:t>
            </a:r>
            <a:r>
              <a:rPr lang="en-US" altLang="zh-CN" dirty="0"/>
              <a:t>8</a:t>
            </a:r>
            <a:r>
              <a:rPr lang="zh-CN" altLang="en-US" dirty="0"/>
              <a:t>位甚至更低；另一方面，浮点数组中也可能存大量的</a:t>
            </a:r>
            <a:r>
              <a:rPr lang="en-US" altLang="zh-CN" dirty="0"/>
              <a:t>0</a:t>
            </a:r>
            <a:r>
              <a:rPr lang="zh-CN" altLang="en-US" dirty="0"/>
              <a:t>或者其他重复数据，也有优化空间。</a:t>
            </a:r>
          </a:p>
          <a:p>
            <a:r>
              <a:rPr lang="zh-CN" altLang="en-US" dirty="0"/>
              <a:t>算法冗余：算子的实现算法本身存在计算冗余，比如均值模糊的滑窗实现</a:t>
            </a:r>
          </a:p>
          <a:p>
            <a:r>
              <a:rPr lang="zh-CN" altLang="en-US" dirty="0"/>
              <a:t>并发冗余：未充分使用计算资源的并发能力（</a:t>
            </a:r>
            <a:r>
              <a:rPr lang="en-US" altLang="zh-CN" dirty="0"/>
              <a:t>SIMD / </a:t>
            </a:r>
            <a:r>
              <a:rPr lang="zh-CN" altLang="en-US" dirty="0"/>
              <a:t>多线程 </a:t>
            </a:r>
            <a:r>
              <a:rPr lang="en-US" altLang="zh-CN" dirty="0"/>
              <a:t>/ GPU </a:t>
            </a:r>
            <a:r>
              <a:rPr lang="zh-CN" altLang="en-US" dirty="0"/>
              <a:t>等等），导致计算资源闲置，亦或受并发能力本身的限制，需要计算多余的数据（比如计算长度为</a:t>
            </a:r>
            <a:r>
              <a:rPr lang="en-US" altLang="zh-CN" dirty="0"/>
              <a:t>3 </a:t>
            </a:r>
            <a:r>
              <a:rPr lang="zh-CN" altLang="en-US" dirty="0"/>
              <a:t>，但</a:t>
            </a:r>
            <a:r>
              <a:rPr lang="en-US" altLang="zh-CN" dirty="0"/>
              <a:t>SIMD</a:t>
            </a:r>
            <a:r>
              <a:rPr lang="zh-CN" altLang="en-US" dirty="0"/>
              <a:t>单元为</a:t>
            </a:r>
            <a:r>
              <a:rPr lang="en-US" altLang="zh-CN" dirty="0"/>
              <a:t>4</a:t>
            </a:r>
            <a:r>
              <a:rPr lang="zh-CN" altLang="en-US" dirty="0"/>
              <a:t>的向量加法）</a:t>
            </a:r>
          </a:p>
          <a:p>
            <a:r>
              <a:rPr lang="zh-CN" altLang="en-US" dirty="0"/>
              <a:t>调度冗余：使用多线程、</a:t>
            </a:r>
            <a:r>
              <a:rPr lang="en-US" altLang="zh-CN" dirty="0"/>
              <a:t>GPU </a:t>
            </a:r>
            <a:r>
              <a:rPr lang="zh-CN" altLang="en-US" dirty="0"/>
              <a:t>或者其他异构计算资源时，在 </a:t>
            </a:r>
            <a:r>
              <a:rPr lang="en-US" altLang="zh-CN" dirty="0"/>
              <a:t>CPU </a:t>
            </a:r>
            <a:r>
              <a:rPr lang="zh-CN" altLang="en-US" dirty="0"/>
              <a:t>端需要组织计算，分拆任务，传输计算信息，该行为产生额外的计算冗余</a:t>
            </a:r>
          </a:p>
          <a:p>
            <a:r>
              <a:rPr lang="zh-CN" altLang="en-US" dirty="0"/>
              <a:t>读写冗余：在一些计算场景重复读写内存，或者内存访问不连续导致不能充分利用硬件缓存，产生多余的内存传输</a:t>
            </a:r>
          </a:p>
        </p:txBody>
      </p:sp>
    </p:spTree>
    <p:extLst>
      <p:ext uri="{BB962C8B-B14F-4D97-AF65-F5344CB8AC3E}">
        <p14:creationId xmlns:p14="http://schemas.microsoft.com/office/powerpoint/2010/main" val="56613222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33BBFFBC-EADC-8443-8046-5A23FE256BB8}"/>
              </a:ext>
            </a:extLst>
          </p:cNvPr>
          <p:cNvSpPr>
            <a:spLocks noGrp="1"/>
          </p:cNvSpPr>
          <p:nvPr>
            <p:ph type="title"/>
          </p:nvPr>
        </p:nvSpPr>
        <p:spPr/>
        <p:txBody>
          <a:bodyPr/>
          <a:lstStyle/>
          <a:p>
            <a:endParaRPr lang="zh-CN" altLang="en-US"/>
          </a:p>
        </p:txBody>
      </p:sp>
      <p:sp>
        <p:nvSpPr>
          <p:cNvPr id="6" name="内容占位符 5">
            <a:extLst>
              <a:ext uri="{FF2B5EF4-FFF2-40B4-BE49-F238E27FC236}">
                <a16:creationId xmlns:a16="http://schemas.microsoft.com/office/drawing/2014/main" id="{6557F3F7-836C-614A-A3AC-4B0206DD4192}"/>
              </a:ext>
            </a:extLst>
          </p:cNvPr>
          <p:cNvSpPr>
            <a:spLocks noGrp="1"/>
          </p:cNvSpPr>
          <p:nvPr>
            <p:ph sz="half" idx="1"/>
          </p:nvPr>
        </p:nvSpPr>
        <p:spPr/>
        <p:txBody>
          <a:bodyPr/>
          <a:lstStyle/>
          <a:p>
            <a:r>
              <a:rPr lang="zh-CN" altLang="en-US" dirty="0"/>
              <a:t>结构冗余与精度冗余的压制一般需要离线工具辅助，</a:t>
            </a:r>
            <a:r>
              <a:rPr lang="en-US" altLang="zh-CN" dirty="0"/>
              <a:t>MNN </a:t>
            </a:r>
            <a:r>
              <a:rPr lang="zh-CN" altLang="en-US" dirty="0"/>
              <a:t>对应提供了图优化、模型压缩工具，在端上则提供了部分架构的低精度的计算支持。</a:t>
            </a:r>
          </a:p>
          <a:p>
            <a:br>
              <a:rPr lang="zh-CN" altLang="en-US" dirty="0"/>
            </a:br>
            <a:endParaRPr lang="zh-CN" altLang="en-US" dirty="0"/>
          </a:p>
          <a:p>
            <a:endParaRPr lang="zh-CN" altLang="en-US" dirty="0"/>
          </a:p>
        </p:txBody>
      </p:sp>
    </p:spTree>
    <p:extLst>
      <p:ext uri="{BB962C8B-B14F-4D97-AF65-F5344CB8AC3E}">
        <p14:creationId xmlns:p14="http://schemas.microsoft.com/office/powerpoint/2010/main" val="1026336912"/>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A1BB9CD0-9B7E-D04B-AE7B-496B6C001FF1}"/>
              </a:ext>
            </a:extLst>
          </p:cNvPr>
          <p:cNvSpPr>
            <a:spLocks noGrp="1"/>
          </p:cNvSpPr>
          <p:nvPr>
            <p:ph type="title"/>
          </p:nvPr>
        </p:nvSpPr>
        <p:spPr/>
        <p:txBody>
          <a:bodyPr/>
          <a:lstStyle/>
          <a:p>
            <a:endParaRPr lang="zh-CN" altLang="en-US"/>
          </a:p>
        </p:txBody>
      </p:sp>
      <p:sp>
        <p:nvSpPr>
          <p:cNvPr id="6" name="内容占位符 5">
            <a:extLst>
              <a:ext uri="{FF2B5EF4-FFF2-40B4-BE49-F238E27FC236}">
                <a16:creationId xmlns:a16="http://schemas.microsoft.com/office/drawing/2014/main" id="{2A0FD957-7D92-3443-9163-F40F0171F8A6}"/>
              </a:ext>
            </a:extLst>
          </p:cNvPr>
          <p:cNvSpPr>
            <a:spLocks noGrp="1"/>
          </p:cNvSpPr>
          <p:nvPr>
            <p:ph sz="half" idx="1"/>
          </p:nvPr>
        </p:nvSpPr>
        <p:spPr/>
        <p:txBody>
          <a:bodyPr/>
          <a:lstStyle/>
          <a:p>
            <a:r>
              <a:rPr lang="zh-CN" altLang="en-US" dirty="0"/>
              <a:t>图优化：基于一系列预先写好的模板，去除模型中的冗余计算，比如 </a:t>
            </a:r>
            <a:r>
              <a:rPr lang="en-US" altLang="zh-CN" dirty="0"/>
              <a:t>Convolution </a:t>
            </a:r>
            <a:r>
              <a:rPr lang="zh-CN" altLang="en-US" dirty="0"/>
              <a:t>与 </a:t>
            </a:r>
            <a:r>
              <a:rPr lang="en-US" altLang="zh-CN" dirty="0" err="1"/>
              <a:t>BatchNormal</a:t>
            </a:r>
            <a:r>
              <a:rPr lang="en-US" altLang="zh-CN" dirty="0"/>
              <a:t> / Scale </a:t>
            </a:r>
            <a:r>
              <a:rPr lang="zh-CN" altLang="en-US" dirty="0"/>
              <a:t>的合并，</a:t>
            </a:r>
            <a:r>
              <a:rPr lang="en-US" altLang="zh-CN" dirty="0"/>
              <a:t>Dropout </a:t>
            </a:r>
            <a:r>
              <a:rPr lang="zh-CN" altLang="en-US" dirty="0"/>
              <a:t>去除等。图优化能在特定场景下带来相当大的计算收益，但相当依赖根据先验知识编写的模板，相比于模型本身的复杂度而言注定是稀疏的，无法完全去除结构冗余</a:t>
            </a:r>
          </a:p>
        </p:txBody>
      </p:sp>
    </p:spTree>
    <p:extLst>
      <p:ext uri="{BB962C8B-B14F-4D97-AF65-F5344CB8AC3E}">
        <p14:creationId xmlns:p14="http://schemas.microsoft.com/office/powerpoint/2010/main" val="867713451"/>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MH_CONTENTSID" val="509"/>
  <p:tag name="MH_SECTIONID" val="510,511,512,513,514,515,516,517,518,"/>
  <p:tag name="ISPRING_RESOURCE_PATHS_HASH_2" val="2db23b942c62c2c4cb60aef5a1d9cb0bf3ec243"/>
  <p:tag name="ISPRING_RESOURCE_PATHS_HASH_PRESENTER" val="90ea96664a412a4b1669132765de5862514a1fa"/>
</p:tagLst>
</file>

<file path=ppt/theme/theme1.xml><?xml version="1.0" encoding="utf-8"?>
<a:theme xmlns:a="http://schemas.openxmlformats.org/drawingml/2006/main" name="Title1">
  <a:themeElements>
    <a:clrScheme name="蓝色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itle2">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content01">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Content02">
  <a:themeElements>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fontScheme name="暗香扑面">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majorFont>
      <a:minorFont>
        <a:latin typeface="Franklin Gothic Book"/>
        <a:ea typeface=""/>
        <a:cs typeface=""/>
        <a:font script="Jpan" typeface="HG創英角ｺﾞｼｯｸUB"/>
        <a:font script="Hang" typeface="맑은 고딕"/>
        <a:font script="Hans" typeface="黑体"/>
        <a:font script="Hant" typeface="新細明體"/>
        <a:font script="Arab" typeface="Arial"/>
        <a:font script="Hebr" typeface="Arial"/>
        <a:font script="Thai" typeface="Cordian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lnDef>
    <a:txDef>
      <a:spPr>
        <a:noFill/>
      </a:spPr>
      <a:bodyPr wrap="square" rtlCol="0">
        <a:spAutoFit/>
      </a:bodyPr>
      <a:lstStyle>
        <a:defPPr>
          <a:buNone/>
          <a:defRPr b="0" dirty="0" err="1" smtClean="0">
            <a:latin typeface="+mn-lt"/>
          </a:defRPr>
        </a:defPPr>
      </a:lstStyle>
    </a:tx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Thankyou">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blank</Template>
  <TotalTime>30616</TotalTime>
  <Words>635</Words>
  <Application>Microsoft Macintosh PowerPoint</Application>
  <PresentationFormat>自定义</PresentationFormat>
  <Paragraphs>96</Paragraphs>
  <Slides>13</Slides>
  <Notes>3</Notes>
  <HiddenSlides>0</HiddenSlides>
  <MMClips>0</MMClips>
  <ScaleCrop>false</ScaleCrop>
  <HeadingPairs>
    <vt:vector size="6" baseType="variant">
      <vt:variant>
        <vt:lpstr>已用的字体</vt:lpstr>
      </vt:variant>
      <vt:variant>
        <vt:i4>17</vt:i4>
      </vt:variant>
      <vt:variant>
        <vt:lpstr>主题</vt:lpstr>
      </vt:variant>
      <vt:variant>
        <vt:i4>6</vt:i4>
      </vt:variant>
      <vt:variant>
        <vt:lpstr>幻灯片标题</vt:lpstr>
      </vt:variant>
      <vt:variant>
        <vt:i4>13</vt:i4>
      </vt:variant>
    </vt:vector>
  </HeadingPairs>
  <TitlesOfParts>
    <vt:vector size="36" baseType="lpstr">
      <vt:lpstr>黑体</vt:lpstr>
      <vt:lpstr>华文细黑</vt:lpstr>
      <vt:lpstr>微软雅黑</vt:lpstr>
      <vt:lpstr>微软雅黑</vt:lpstr>
      <vt:lpstr>FrutigerNext LT Bold</vt:lpstr>
      <vt:lpstr>FrutigerNext LT Light</vt:lpstr>
      <vt:lpstr>FrutigerNext LT Medium</vt:lpstr>
      <vt:lpstr>GEETYPE-SkyGB-Flash Reguar</vt:lpstr>
      <vt:lpstr>Segoe UI</vt:lpstr>
      <vt:lpstr>Arial</vt:lpstr>
      <vt:lpstr>Calibri</vt:lpstr>
      <vt:lpstr>Cambria Math</vt:lpstr>
      <vt:lpstr>Franklin Gothic Book</vt:lpstr>
      <vt:lpstr>Franklin Gothic Medium</vt:lpstr>
      <vt:lpstr>Futura Medium</vt:lpstr>
      <vt:lpstr>Gill Sans MT</vt:lpstr>
      <vt:lpstr>Wingdings</vt:lpstr>
      <vt:lpstr>Title1</vt:lpstr>
      <vt:lpstr>Title2</vt:lpstr>
      <vt:lpstr>content01</vt:lpstr>
      <vt:lpstr>Content02</vt:lpstr>
      <vt:lpstr>code01</vt:lpstr>
      <vt:lpstr>Thankyou</vt:lpstr>
      <vt:lpstr>推理系统系列模型转换与优化</vt:lpstr>
      <vt:lpstr>PowerPoint 演示文稿</vt:lpstr>
      <vt:lpstr>PowerPoint 演示文稿</vt:lpstr>
      <vt:lpstr>推理引擎架构</vt:lpstr>
      <vt:lpstr>PowerPoint 演示文稿</vt:lpstr>
      <vt:lpstr>冗余分析</vt:lpstr>
      <vt:lpstr>PowerPoint 演示文稿</vt:lpstr>
      <vt:lpstr>PowerPoint 演示文稿</vt:lpstr>
      <vt:lpstr>PowerPoint 演示文稿</vt:lpstr>
      <vt:lpstr>PowerPoint 演示文稿</vt:lpstr>
      <vt:lpstr>PowerPoint 演示文稿</vt:lpstr>
      <vt:lpstr>参考文献</vt:lpstr>
      <vt:lpstr>PowerPoint 演示文稿</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COE延伸拉美北地区部试点小结：COE和HRBP协同关系</dc:title>
  <dc:creator>c00123705</dc:creator>
  <cp:lastModifiedBy>zomi</cp:lastModifiedBy>
  <cp:revision>4912</cp:revision>
  <dcterms:created xsi:type="dcterms:W3CDTF">2015-01-14T10:38:57Z</dcterms:created>
  <dcterms:modified xsi:type="dcterms:W3CDTF">2023-01-20T04:48:45Z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s_pID_725343">
    <vt:lpwstr>(4)+mRI5gXQHovmfVtvGi8YEj8MNucGyGqF6+S9e0Cq/oHdRt7j1cQpCgfR2wT34wXo3ifSLdp2_x000d_
yKWO99KTItGSQ+TlzeBGJwsp349jT3IYFg4uIIAGN1Sr6+zVCJQ83zqXieIpRC0ddyp00XIe_x000d_
AGQKlhgmFM3HQOYoMc7WxtsaVOvJxMXiHg0qf/nNhokoPB4Wp9r/kNZ90e1txeJqHcJWACTu_x000d_
VqQv5ACQ2nD4EZ87NP</vt:lpwstr>
  </property>
  <property fmtid="{D5CDD505-2E9C-101B-9397-08002B2CF9AE}" pid="3" name="_ms_pID_7253431">
    <vt:lpwstr>px3Ik0ZLGzfQzcCJsqyA3kvMOARvCMBL8Dhd75pjtmUV1aC6+8Ocxe_x000d_
bTa5I8Vdm6Kj28DsD6+YWqoh2lvpINNVtub7jghbMZ2e2pMxL4FAIVSA3xq1LicoEfUbh+E3_x000d_
+mvpI/wSYvDz2t8u1JHubKvNV7JNQUiW7iXzGhZb8OEDRGzgpz/C2sKYFd3zk/zuyM8TKKtY_x000d_
I+kyilpsAB3ZpR2buezpdf7vRdHbktFqV01V</vt:lpwstr>
  </property>
  <property fmtid="{D5CDD505-2E9C-101B-9397-08002B2CF9AE}" pid="4" name="_ms_pID_7253432">
    <vt:lpwstr>bPscNl73h+KBMIOAsGC5BjFPwGo4c9Erl1dl_x000d_
vs9OFVH4nUw6/t2aDq73yszRyL3FPUhqCxmmmuwVQHBnVOI56+ChAskHL52OZcAKavGhiXII_x000d_
aFSH+fQOLCuyhbAuBRYHGK3Tn2LIm/L/CRUstyABzM1b5HQdNsEncFPMhWribToTFsuj6hAo_x000d_
mvmyMQyM4tgghZnUKjGMVJQFQC0Bt2gS/+gcFl+EcP/wCA/uiZjETW</vt:lpwstr>
  </property>
  <property fmtid="{D5CDD505-2E9C-101B-9397-08002B2CF9AE}" pid="5" name="_ms_pID_7253433">
    <vt:lpwstr>9m</vt:lpwstr>
  </property>
  <property fmtid="{D5CDD505-2E9C-101B-9397-08002B2CF9AE}" pid="6" name="_new_ms_pID_72543">
    <vt:lpwstr>(4)hSH1c7EeH9DQqfYMTIReoPFik6LFaxH3KwskLNIU0YKIhjwHvVEjrpLWRqV7uIyGpejSF8KM
sv86SGgn9Ir3TkqYRrjdIwEgKGc4A/21HNjhA2K4aoeLYit94NfPUr2W3WEAwlLGrM1fDZ2+
VFZBqGvXyVklZplNn/LLsIUC6LHdqFRGfGSjLAeWNtF9b8dKkx0pCePVo4XRx0wmYPE7Ybyl
GTFmfROjjlVgxbal9i</vt:lpwstr>
  </property>
  <property fmtid="{D5CDD505-2E9C-101B-9397-08002B2CF9AE}" pid="7" name="_new_ms_pID_725431">
    <vt:lpwstr>e2wsJP4jz6HOGlkmsPr9lrGo1kEdZbvIAvT2sHKPFPy1mAMY17K9yP
q0z7h3Mbp3oHCSWtHsGqtMZGqCtdNXLFH4qkTcCVLG6h+BsdkQxjO07TYTq5Xj8+TJlSzdNN
pMLgrzfz+fBNdlRPF7WOfUxHtG9eDQfvfWuoRi3/et3FopfT6kW3iU3/ejNmFH4uNHwRL6EZ
AI10ZwDNh7NCRWyFwLeK4XdI6tcHp0GpM6H/</vt:lpwstr>
  </property>
  <property fmtid="{D5CDD505-2E9C-101B-9397-08002B2CF9AE}" pid="8" name="_new_ms_pID_725432">
    <vt:lpwstr>nQWu2vqa8qQgkzWaIlPHeRTXlXVESk0CZtQj
TDR3P43mY6wtoRSu00px5Wvzs2/uQ46qlskKVa3qN1K2L/UbjqmW7xRYkNOqqXgDZyPVEPp0
5u9vElhisHqgikUkqWfNvQqUVCqjQjfv7x2S59f1cW3HusQjGp822jmIOkOLJhq/XkGFSwz0
mJ4ECIZN4vmZcUSKwGbG2hxH/RQgoDyJx3IqMvPJstAjkAnmymPksH</vt:lpwstr>
  </property>
  <property fmtid="{D5CDD505-2E9C-101B-9397-08002B2CF9AE}" pid="9" name="_new_ms_pID_725433">
    <vt:lpwstr>/MFPS8s5615+AVDMpW
6G8LCA==</vt:lpwstr>
  </property>
  <property fmtid="{D5CDD505-2E9C-101B-9397-08002B2CF9AE}" pid="10" name="_2015_ms_pID_725343">
    <vt:lpwstr>(3)zMsu/D25T2549d4QwE/oB6Z3XT7Unuaugg9BbDn5SnyEftC7v3E9spTa1olQkAXsJ9oT7h2Z
Jt8YNy5B9OKOHsrp28hovBtFwQzGWnvf+nShjaUK66j1hVLwD8UGIpbL0t54/PLP6pmQTNl7
2AFreNXTUy4ADSEZkjM3+KP0iSp5FOg2DEt6ChWCxV2UD3ha78Wlic5m4ZrgUGFu2gxAVNyC
JNXz8rGA/UHsXeZLey</vt:lpwstr>
  </property>
  <property fmtid="{D5CDD505-2E9C-101B-9397-08002B2CF9AE}" pid="11" name="_2015_ms_pID_7253431">
    <vt:lpwstr>vw3TuZxZ2fdgMi8rilaYZ7yzdKxXjyfqpdLzw8KTF661sk0erWWMKK
/U4ZcB2Acg/VLjCtxWaPIOEI7zDD3AL8ihu4Z9IOGLXbTzB7eo8CO28VAwtZlTG2MdnkKGRA
3Sfz3JlXufjSwBr3HhN+ss+9pzDdjdMlli8VnecsMywf8v0d5noa2fsX1ZOzNNjp9mvfXS+G
ro6le3DgV0YYx7/s1z9EupudmxnZcgJ4EiqW</vt:lpwstr>
  </property>
  <property fmtid="{D5CDD505-2E9C-101B-9397-08002B2CF9AE}" pid="12" name="_2015_ms_pID_7253432">
    <vt:lpwstr>569ERqO/0SOjte7AUc5Ky+HfaoCatQdKNFLv
JmoHm1l4UzSAh5FH05nwEWqwSArKcrCn3FK4iHe+e/HPJp5DnnQ=</vt:lpwstr>
  </property>
  <property fmtid="{D5CDD505-2E9C-101B-9397-08002B2CF9AE}" pid="13" name="_readonly">
    <vt:lpwstr/>
  </property>
  <property fmtid="{D5CDD505-2E9C-101B-9397-08002B2CF9AE}" pid="14" name="_change">
    <vt:lpwstr/>
  </property>
  <property fmtid="{D5CDD505-2E9C-101B-9397-08002B2CF9AE}" pid="15" name="_full-control">
    <vt:lpwstr/>
  </property>
  <property fmtid="{D5CDD505-2E9C-101B-9397-08002B2CF9AE}" pid="16" name="sflag">
    <vt:lpwstr>1582504316</vt:lpwstr>
  </property>
</Properties>
</file>